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82" r:id="rId3"/>
  </p:sldMasterIdLst>
  <p:notesMasterIdLst>
    <p:notesMasterId r:id="rId33"/>
  </p:notesMasterIdLst>
  <p:sldIdLst>
    <p:sldId id="873" r:id="rId4"/>
    <p:sldId id="2134806607" r:id="rId5"/>
    <p:sldId id="2134806605" r:id="rId6"/>
    <p:sldId id="2182" r:id="rId7"/>
    <p:sldId id="2183" r:id="rId8"/>
    <p:sldId id="2184" r:id="rId9"/>
    <p:sldId id="2185" r:id="rId10"/>
    <p:sldId id="2134806608" r:id="rId11"/>
    <p:sldId id="1501" r:id="rId12"/>
    <p:sldId id="1112" r:id="rId13"/>
    <p:sldId id="1475" r:id="rId14"/>
    <p:sldId id="1545" r:id="rId15"/>
    <p:sldId id="1480" r:id="rId16"/>
    <p:sldId id="1515" r:id="rId17"/>
    <p:sldId id="2134806606" r:id="rId18"/>
    <p:sldId id="2134806599" r:id="rId19"/>
    <p:sldId id="2134806600" r:id="rId20"/>
    <p:sldId id="2134806601" r:id="rId21"/>
    <p:sldId id="2134806602" r:id="rId22"/>
    <p:sldId id="2134806603" r:id="rId23"/>
    <p:sldId id="2134806604" r:id="rId24"/>
    <p:sldId id="2134806595" r:id="rId25"/>
    <p:sldId id="2134806591" r:id="rId26"/>
    <p:sldId id="2134806592" r:id="rId27"/>
    <p:sldId id="956" r:id="rId28"/>
    <p:sldId id="2134806594" r:id="rId29"/>
    <p:sldId id="2134806593" r:id="rId30"/>
    <p:sldId id="1497" r:id="rId31"/>
    <p:sldId id="21348065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CCF21-149B-537D-23FD-807A4D0AB43F}" name="DiMaggio, Kristin" initials="DK" userId="S::kdimaggio@lionsclubs.org::f298a555-1268-425a-8c4f-f0bf55330952" providerId="AD"/>
  <p188:author id="{36888738-EE28-B73F-250D-7B90D0BC7EF5}" name="Lucas, Justin" initials="LJ" userId="S::JLucas@lionsclubs.org::e9b607f7-214d-46b8-a299-86411fb9e7de" providerId="AD"/>
  <p188:author id="{78BEE9DB-AE22-414C-93DA-C0EFCF28B7BB}" name="Justin Lucas" initials="JL" userId="7xUNzwv5vVm79yF62fIGP9ciCWeYKOk7joi3urEKIK0="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21304D"/>
    <a:srgbClr val="4553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80" autoAdjust="0"/>
    <p:restoredTop sz="62621" autoAdjust="0"/>
  </p:normalViewPr>
  <p:slideViewPr>
    <p:cSldViewPr snapToGrid="0">
      <p:cViewPr varScale="1">
        <p:scale>
          <a:sx n="71" d="100"/>
          <a:sy n="71" d="100"/>
        </p:scale>
        <p:origin x="10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49394-B8AF-4BFD-B4FC-C61E55B42168}"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7F383-6974-49E4-8A2F-B9B03E7D2AA9}" type="slidenum">
              <a:rPr lang="en-US" smtClean="0"/>
              <a:t>‹#›</a:t>
            </a:fld>
            <a:endParaRPr lang="en-US"/>
          </a:p>
        </p:txBody>
      </p:sp>
    </p:spTree>
    <p:extLst>
      <p:ext uri="{BB962C8B-B14F-4D97-AF65-F5344CB8AC3E}">
        <p14:creationId xmlns:p14="http://schemas.microsoft.com/office/powerpoint/2010/main" val="363794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B7F383-6974-49E4-8A2F-B9B03E7D2AA9}" type="slidenum">
              <a:rPr lang="en-US" smtClean="0"/>
              <a:t>1</a:t>
            </a:fld>
            <a:endParaRPr lang="en-US"/>
          </a:p>
        </p:txBody>
      </p:sp>
    </p:spTree>
    <p:extLst>
      <p:ext uri="{BB962C8B-B14F-4D97-AF65-F5344CB8AC3E}">
        <p14:creationId xmlns:p14="http://schemas.microsoft.com/office/powerpoint/2010/main" val="1179272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lstStyle/>
          <a:p>
            <a:r>
              <a:rPr lang="ja-JP" altLang="en-US" dirty="0"/>
              <a:t>１．クラブ支部は既存クラブの正会員メンバーになります。</a:t>
            </a:r>
            <a:endParaRPr lang="en-US" altLang="ja-JP" dirty="0"/>
          </a:p>
          <a:p>
            <a:endParaRPr lang="en-US" dirty="0"/>
          </a:p>
          <a:p>
            <a:r>
              <a:rPr lang="ja-JP" altLang="en-US" dirty="0"/>
              <a:t>２．</a:t>
            </a:r>
            <a:r>
              <a:rPr lang="en-US" altLang="ja-JP" dirty="0"/>
              <a:t>5</a:t>
            </a:r>
            <a:r>
              <a:rPr lang="ja-JP" altLang="en-US" dirty="0"/>
              <a:t>名以上のメンバーでクラブ支部が結成出来ます。</a:t>
            </a:r>
            <a:endParaRPr lang="en-US" altLang="ja-JP" dirty="0"/>
          </a:p>
          <a:p>
            <a:endParaRPr lang="en-US" dirty="0"/>
          </a:p>
          <a:p>
            <a:r>
              <a:rPr lang="ja-JP" altLang="en-US" dirty="0"/>
              <a:t>３．月に</a:t>
            </a:r>
            <a:r>
              <a:rPr lang="en-US" altLang="ja-JP" dirty="0"/>
              <a:t>1</a:t>
            </a:r>
            <a:r>
              <a:rPr lang="ja-JP" altLang="en-US" dirty="0"/>
              <a:t>回以上の親クラブとは別の例会を開催します。（支部独自の奉仕活動について話し合います）</a:t>
            </a:r>
            <a:endParaRPr lang="en-US" altLang="ja-JP" dirty="0"/>
          </a:p>
          <a:p>
            <a:endParaRPr lang="en-US" dirty="0"/>
          </a:p>
          <a:p>
            <a:r>
              <a:rPr lang="ja-JP" altLang="en-US" dirty="0"/>
              <a:t>４．既存クラブとは違う視点で奉仕活動する事で地域への新たなインパクトを与えます。</a:t>
            </a:r>
            <a:endParaRPr lang="en-US" altLang="ja-JP" dirty="0"/>
          </a:p>
          <a:p>
            <a:endParaRPr lang="en-US" dirty="0"/>
          </a:p>
          <a:p>
            <a:r>
              <a:rPr lang="ja-JP" altLang="en-US" dirty="0"/>
              <a:t>５．新たな枠組みなので、新たなニーズに対応できます。</a:t>
            </a:r>
            <a:endParaRPr lang="en-US" altLang="ja-JP" dirty="0"/>
          </a:p>
          <a:p>
            <a:endParaRPr lang="en-US" dirty="0"/>
          </a:p>
          <a:p>
            <a:r>
              <a:rPr lang="ja-JP" altLang="en-US" dirty="0"/>
              <a:t>６．ライオンズクラブの会員になる事で活動の輪が広がります。</a:t>
            </a:r>
            <a:endParaRPr lang="en-US" dirty="0"/>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10</a:t>
            </a:fld>
            <a:endParaRPr lang="en-US"/>
          </a:p>
        </p:txBody>
      </p:sp>
    </p:spTree>
    <p:extLst>
      <p:ext uri="{BB962C8B-B14F-4D97-AF65-F5344CB8AC3E}">
        <p14:creationId xmlns:p14="http://schemas.microsoft.com/office/powerpoint/2010/main" val="44030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8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ja-JP" dirty="0">
                <a:solidFill>
                  <a:srgbClr val="0E101A"/>
                </a:solidFill>
                <a:effectLst/>
              </a:rPr>
              <a:t>どういった</a:t>
            </a:r>
            <a:r>
              <a:rPr lang="ja-JP" altLang="en-US" dirty="0">
                <a:solidFill>
                  <a:srgbClr val="0E101A"/>
                </a:solidFill>
                <a:effectLst/>
              </a:rPr>
              <a:t>タイプ</a:t>
            </a:r>
            <a:r>
              <a:rPr lang="ja-JP" dirty="0">
                <a:solidFill>
                  <a:srgbClr val="0E101A"/>
                </a:solidFill>
                <a:effectLst/>
              </a:rPr>
              <a:t>のクラブ支部を結成でき</a:t>
            </a:r>
            <a:r>
              <a:rPr lang="ja-JP" altLang="en-US" dirty="0">
                <a:solidFill>
                  <a:srgbClr val="0E101A"/>
                </a:solidFill>
                <a:effectLst/>
              </a:rPr>
              <a:t>るでしょうか？次はその一例です</a:t>
            </a:r>
            <a:r>
              <a:rPr lang="ja-JP" dirty="0">
                <a:solidFill>
                  <a:srgbClr val="0E101A"/>
                </a:solidFill>
                <a:effectLst/>
              </a:rPr>
              <a:t>。</a:t>
            </a:r>
          </a:p>
          <a:p>
            <a:pPr lvl="1">
              <a:spcBef>
                <a:spcPts val="0"/>
              </a:spcBef>
              <a:spcAft>
                <a:spcPts val="0"/>
              </a:spcAft>
              <a:buFont typeface="Arial" panose="020B0604020202020204" pitchFamily="34" charset="0"/>
              <a:buChar char="•"/>
            </a:pPr>
            <a:r>
              <a:rPr lang="ja-JP" dirty="0">
                <a:solidFill>
                  <a:srgbClr val="0E101A"/>
                </a:solidFill>
                <a:effectLst/>
              </a:rPr>
              <a:t>家族クラブ支部。親族（兄弟姉妹、子ども、ひ孫、姪、甥）</a:t>
            </a:r>
            <a:r>
              <a:rPr lang="ja-JP" altLang="en-US" dirty="0">
                <a:solidFill>
                  <a:srgbClr val="0E101A"/>
                </a:solidFill>
                <a:effectLst/>
              </a:rPr>
              <a:t>から成る支部を結成できます。</a:t>
            </a:r>
            <a:endParaRPr lang="ja-JP" dirty="0">
              <a:solidFill>
                <a:srgbClr val="0E101A"/>
              </a:solidFill>
              <a:effectLst/>
            </a:endParaRPr>
          </a:p>
          <a:p>
            <a:pPr lvl="1">
              <a:spcBef>
                <a:spcPts val="0"/>
              </a:spcBef>
              <a:spcAft>
                <a:spcPts val="0"/>
              </a:spcAft>
              <a:buFont typeface="Arial" panose="020B0604020202020204" pitchFamily="34" charset="0"/>
              <a:buChar char="•"/>
            </a:pPr>
            <a:r>
              <a:rPr lang="ja-JP" altLang="en-US" dirty="0">
                <a:solidFill>
                  <a:srgbClr val="0E101A"/>
                </a:solidFill>
                <a:effectLst/>
              </a:rPr>
              <a:t>若い職業人のクラブ支部。キャリアを積み始めた若手社会人で構成されます</a:t>
            </a:r>
            <a:r>
              <a:rPr lang="ja-JP" dirty="0">
                <a:solidFill>
                  <a:srgbClr val="0E101A"/>
                </a:solidFill>
                <a:effectLst/>
              </a:rPr>
              <a:t>。</a:t>
            </a:r>
          </a:p>
          <a:p>
            <a:pPr lvl="1">
              <a:spcBef>
                <a:spcPts val="0"/>
              </a:spcBef>
              <a:spcAft>
                <a:spcPts val="0"/>
              </a:spcAft>
              <a:buFont typeface="Arial" panose="020B0604020202020204" pitchFamily="34" charset="0"/>
              <a:buChar char="•"/>
            </a:pPr>
            <a:r>
              <a:rPr lang="ja-JP" altLang="en-US" dirty="0">
                <a:solidFill>
                  <a:srgbClr val="0E101A"/>
                </a:solidFill>
                <a:effectLst/>
              </a:rPr>
              <a:t>レオライオン・クラブ支部は、ライオンズとして奉仕を続けたいと願う元レオを対象に結成できます</a:t>
            </a:r>
            <a:r>
              <a:rPr lang="ja-JP" dirty="0">
                <a:solidFill>
                  <a:srgbClr val="0E101A"/>
                </a:solidFill>
                <a:effectLst/>
              </a:rPr>
              <a:t>。 </a:t>
            </a:r>
          </a:p>
          <a:p>
            <a:pPr lvl="1">
              <a:spcBef>
                <a:spcPts val="0"/>
              </a:spcBef>
              <a:spcAft>
                <a:spcPts val="0"/>
              </a:spcAft>
              <a:buFont typeface="Arial" panose="020B0604020202020204" pitchFamily="34" charset="0"/>
              <a:buChar char="•"/>
            </a:pPr>
            <a:r>
              <a:rPr lang="ja-JP" altLang="en-US" dirty="0">
                <a:solidFill>
                  <a:srgbClr val="0E101A"/>
                </a:solidFill>
                <a:effectLst/>
              </a:rPr>
              <a:t>地域にあるグループで構成されるクラブ支部 </a:t>
            </a:r>
            <a:r>
              <a:rPr lang="en-US" altLang="ja-JP" dirty="0">
                <a:solidFill>
                  <a:srgbClr val="0E101A"/>
                </a:solidFill>
                <a:effectLst/>
              </a:rPr>
              <a:t>― </a:t>
            </a:r>
            <a:r>
              <a:rPr lang="ja-JP" altLang="en-US" dirty="0">
                <a:solidFill>
                  <a:srgbClr val="0E101A"/>
                </a:solidFill>
                <a:effectLst/>
              </a:rPr>
              <a:t>商工会議所、各種同好会、地元の</a:t>
            </a:r>
            <a:r>
              <a:rPr lang="en-US" altLang="ja-JP" dirty="0">
                <a:solidFill>
                  <a:srgbClr val="0E101A"/>
                </a:solidFill>
                <a:effectLst/>
              </a:rPr>
              <a:t>PTA</a:t>
            </a:r>
            <a:r>
              <a:rPr lang="ja-JP" altLang="en-US" dirty="0">
                <a:solidFill>
                  <a:srgbClr val="0E101A"/>
                </a:solidFill>
                <a:effectLst/>
              </a:rPr>
              <a:t>、その他地域に根差した組織のメンバーなど、地域社会に存在するグループで結成できます。</a:t>
            </a:r>
            <a:endParaRPr lang="ja-JP" dirty="0">
              <a:solidFill>
                <a:srgbClr val="0E101A"/>
              </a:solidFill>
              <a:effectLst/>
            </a:endParaRPr>
          </a:p>
          <a:p>
            <a:pPr lvl="1">
              <a:spcBef>
                <a:spcPts val="0"/>
              </a:spcBef>
              <a:spcAft>
                <a:spcPts val="0"/>
              </a:spcAft>
              <a:buFont typeface="Arial" panose="020B0604020202020204" pitchFamily="34" charset="0"/>
              <a:buChar char="•"/>
            </a:pPr>
            <a:r>
              <a:rPr lang="ja-JP" dirty="0">
                <a:solidFill>
                  <a:srgbClr val="0E101A"/>
                </a:solidFill>
                <a:effectLst/>
              </a:rPr>
              <a:t>バーチャルクラブ支部 ― モバイルプラットフォーム、ソーシャルメディアのコミュニティグループ、Eメール、または、GoogleハングアウトやZoomなどのオンライン会議アプリを介してオンライン上で集まることを好む人々</a:t>
            </a:r>
            <a:r>
              <a:rPr lang="ja-JP" altLang="en-US" dirty="0">
                <a:solidFill>
                  <a:srgbClr val="0E101A"/>
                </a:solidFill>
                <a:effectLst/>
              </a:rPr>
              <a:t>を対象に結成できます</a:t>
            </a:r>
            <a:r>
              <a:rPr lang="ja-JP" dirty="0">
                <a:solidFill>
                  <a:srgbClr val="0E101A"/>
                </a:solidFill>
                <a:effectLst/>
              </a:rPr>
              <a:t>。</a:t>
            </a:r>
          </a:p>
          <a:p>
            <a:pPr lvl="1">
              <a:spcBef>
                <a:spcPts val="0"/>
              </a:spcBef>
              <a:spcAft>
                <a:spcPts val="0"/>
              </a:spcAft>
              <a:buFont typeface="Arial" panose="020B0604020202020204" pitchFamily="34" charset="0"/>
              <a:buChar char="•"/>
            </a:pPr>
            <a:r>
              <a:rPr lang="ja-JP" altLang="en-US" dirty="0">
                <a:solidFill>
                  <a:srgbClr val="0E101A"/>
                </a:solidFill>
                <a:effectLst/>
              </a:rPr>
              <a:t>文化を軸としたクラブ支部は、共通の地域</a:t>
            </a:r>
            <a:r>
              <a:rPr lang="en-US" altLang="ja-JP" dirty="0">
                <a:solidFill>
                  <a:srgbClr val="0E101A"/>
                </a:solidFill>
                <a:effectLst/>
              </a:rPr>
              <a:t>/</a:t>
            </a:r>
            <a:r>
              <a:rPr lang="ja-JP" altLang="en-US" dirty="0">
                <a:solidFill>
                  <a:srgbClr val="0E101A"/>
                </a:solidFill>
                <a:effectLst/>
              </a:rPr>
              <a:t>言語背景を持ち、その地域社会に奉仕することに関心がある特定のコミュニティグループから成ります。</a:t>
            </a:r>
            <a:endParaRPr lang="en-US" altLang="ja-JP" dirty="0">
              <a:solidFill>
                <a:srgbClr val="0E101A"/>
              </a:solidFill>
              <a:effectLst/>
            </a:endParaRPr>
          </a:p>
          <a:p>
            <a:pPr lvl="1">
              <a:spcBef>
                <a:spcPts val="0"/>
              </a:spcBef>
              <a:spcAft>
                <a:spcPts val="0"/>
              </a:spcAft>
              <a:buFont typeface="Arial" panose="020B0604020202020204" pitchFamily="34" charset="0"/>
              <a:buNone/>
            </a:pPr>
            <a:r>
              <a:rPr lang="ja-JP" altLang="en-US" dirty="0">
                <a:solidFill>
                  <a:srgbClr val="0E101A"/>
                </a:solidFill>
                <a:effectLst/>
              </a:rPr>
              <a:t>・</a:t>
            </a:r>
            <a:r>
              <a:rPr lang="en-US" altLang="ja-JP" dirty="0">
                <a:solidFill>
                  <a:srgbClr val="0E101A"/>
                </a:solidFill>
                <a:effectLst/>
              </a:rPr>
              <a:t>OB</a:t>
            </a:r>
            <a:r>
              <a:rPr lang="ja-JP" altLang="en-US" dirty="0">
                <a:solidFill>
                  <a:srgbClr val="0E101A"/>
                </a:solidFill>
                <a:effectLst/>
              </a:rPr>
              <a:t>会員支部。元ライオンズクラブメンバーで何らかのご事情で退会された方を「新たな枠組みで」活動できます。</a:t>
            </a:r>
            <a:endParaRPr lang="en-US" altLang="ja-JP" dirty="0">
              <a:solidFill>
                <a:srgbClr val="0E101A"/>
              </a:solidFill>
              <a:effectLst/>
            </a:endParaRPr>
          </a:p>
          <a:p>
            <a:pPr lvl="1">
              <a:spcBef>
                <a:spcPts val="0"/>
              </a:spcBef>
              <a:spcAft>
                <a:spcPts val="0"/>
              </a:spcAft>
              <a:buFont typeface="Arial" panose="020B0604020202020204" pitchFamily="34" charset="0"/>
              <a:buNone/>
            </a:pPr>
            <a:r>
              <a:rPr lang="ja-JP" altLang="en-US" dirty="0">
                <a:solidFill>
                  <a:srgbClr val="0E101A"/>
                </a:solidFill>
                <a:effectLst/>
              </a:rPr>
              <a:t>・ボランティアアワードからの新クラブ支部。既存のライオンズクラブには会費の問題で入会出来ない方々を支部クラブメンバーとして加え、奉仕活動が出来ます。</a:t>
            </a:r>
            <a:endParaRPr lang="en-US" altLang="ja-JP" dirty="0">
              <a:solidFill>
                <a:srgbClr val="0E101A"/>
              </a:solidFill>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8661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ja-JP"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281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9653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4260693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72F3C-3A4A-7824-8DBA-663A45670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03687-78D9-DC55-3722-49662C2CC107}"/>
              </a:ext>
            </a:extLst>
          </p:cNvPr>
          <p:cNvSpPr>
            <a:spLocks noGrp="1" noRot="1" noChangeAspect="1"/>
          </p:cNvSpPr>
          <p:nvPr>
            <p:ph type="sldImg"/>
          </p:nvPr>
        </p:nvSpPr>
        <p:spPr>
          <a:xfrm>
            <a:off x="409575" y="698500"/>
            <a:ext cx="6192838" cy="3484563"/>
          </a:xfrm>
        </p:spPr>
      </p:sp>
      <p:sp>
        <p:nvSpPr>
          <p:cNvPr id="3" name="Notes Placeholder 2">
            <a:extLst>
              <a:ext uri="{FF2B5EF4-FFF2-40B4-BE49-F238E27FC236}">
                <a16:creationId xmlns:a16="http://schemas.microsoft.com/office/drawing/2014/main" id="{46C3309B-8A63-D370-A133-D782A06620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928891-7CDC-CAC1-5A02-1F7CCD69CE66}"/>
              </a:ext>
            </a:extLst>
          </p:cNvPr>
          <p:cNvSpPr>
            <a:spLocks noGrp="1"/>
          </p:cNvSpPr>
          <p:nvPr>
            <p:ph type="sldNum" sz="quarter" idx="10"/>
          </p:nvPr>
        </p:nvSpPr>
        <p:spPr/>
        <p:txBody>
          <a:bodyPr/>
          <a:lstStyle/>
          <a:p>
            <a:pPr>
              <a:defRPr/>
            </a:pPr>
            <a:fld id="{41678557-5227-8B4D-822D-3FD10583728F}" type="slidenum">
              <a:rPr lang="en-US" smtClean="0"/>
              <a:pPr>
                <a:defRPr/>
              </a:pPr>
              <a:t>15</a:t>
            </a:fld>
            <a:endParaRPr lang="en-US"/>
          </a:p>
        </p:txBody>
      </p:sp>
    </p:spTree>
    <p:extLst>
      <p:ext uri="{BB962C8B-B14F-4D97-AF65-F5344CB8AC3E}">
        <p14:creationId xmlns:p14="http://schemas.microsoft.com/office/powerpoint/2010/main" val="3851019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75AAB-F5CB-EB48-3783-BF6B697B2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6D287-DAFF-CCA3-89A5-494796C09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4C0D5-A0C8-E377-2BE9-E10342259719}"/>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a:extLst>
              <a:ext uri="{FF2B5EF4-FFF2-40B4-BE49-F238E27FC236}">
                <a16:creationId xmlns:a16="http://schemas.microsoft.com/office/drawing/2014/main" id="{10EC5950-463F-DF86-1601-C009C089DC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8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川西</a:t>
            </a:r>
            <a:r>
              <a:rPr kumimoji="1" lang="en-US" altLang="ja-JP" dirty="0"/>
              <a:t>LC</a:t>
            </a:r>
            <a:r>
              <a:rPr kumimoji="1" lang="ja-JP" altLang="en-US" dirty="0"/>
              <a:t>が</a:t>
            </a:r>
            <a:r>
              <a:rPr kumimoji="1" lang="en-US" altLang="ja-JP" dirty="0"/>
              <a:t>60</a:t>
            </a:r>
            <a:r>
              <a:rPr kumimoji="1" lang="ja-JP" altLang="en-US" dirty="0"/>
              <a:t>周年の時に</a:t>
            </a:r>
            <a:r>
              <a:rPr kumimoji="1" lang="en-US" altLang="ja-JP" dirty="0"/>
              <a:t>7</a:t>
            </a:r>
            <a:r>
              <a:rPr kumimoji="1" lang="ja-JP" altLang="en-US" dirty="0"/>
              <a:t>名で結成しました。</a:t>
            </a:r>
            <a:endParaRPr kumimoji="1" lang="en-US" altLang="ja-JP" dirty="0"/>
          </a:p>
          <a:p>
            <a:endParaRPr kumimoji="1" lang="en-US" altLang="ja-JP" dirty="0"/>
          </a:p>
          <a:p>
            <a:r>
              <a:rPr kumimoji="1" lang="ja-JP" altLang="en-US" dirty="0"/>
              <a:t>川西</a:t>
            </a:r>
            <a:r>
              <a:rPr kumimoji="1" lang="en-US" altLang="ja-JP" dirty="0"/>
              <a:t>LC</a:t>
            </a:r>
            <a:r>
              <a:rPr kumimoji="1" lang="ja-JP" altLang="en-US" dirty="0"/>
              <a:t>の例会が夜例会なので、出席できない飲食店の店主等が中心に結成されました。</a:t>
            </a:r>
            <a:endParaRPr kumimoji="1" lang="en-US" altLang="ja-JP" dirty="0"/>
          </a:p>
          <a:p>
            <a:endParaRPr kumimoji="1" lang="en-US" altLang="ja-JP" dirty="0"/>
          </a:p>
          <a:p>
            <a:r>
              <a:rPr kumimoji="1" lang="ja-JP" altLang="en-US" dirty="0"/>
              <a:t>月</a:t>
            </a:r>
            <a:r>
              <a:rPr kumimoji="1" lang="en-US" altLang="ja-JP" dirty="0"/>
              <a:t>1</a:t>
            </a:r>
            <a:r>
              <a:rPr kumimoji="1" lang="ja-JP" altLang="en-US" dirty="0"/>
              <a:t>回の例会は夜の</a:t>
            </a:r>
            <a:r>
              <a:rPr kumimoji="1" lang="en-US" altLang="ja-JP" dirty="0"/>
              <a:t>9</a:t>
            </a:r>
            <a:r>
              <a:rPr kumimoji="1" lang="ja-JP" altLang="en-US" dirty="0"/>
              <a:t>時～</a:t>
            </a:r>
            <a:r>
              <a:rPr kumimoji="1" lang="en-US" altLang="ja-JP" dirty="0"/>
              <a:t>10</a:t>
            </a:r>
            <a:r>
              <a:rPr kumimoji="1" lang="ja-JP" altLang="en-US" dirty="0"/>
              <a:t>時まで</a:t>
            </a:r>
            <a:endParaRPr kumimoji="1" lang="en-US" altLang="ja-JP" dirty="0"/>
          </a:p>
          <a:p>
            <a:endParaRPr kumimoji="1" lang="en-US" altLang="ja-JP" dirty="0"/>
          </a:p>
          <a:p>
            <a:r>
              <a:rPr kumimoji="1" lang="ja-JP" altLang="en-US" dirty="0"/>
              <a:t>結成すぐに会員拡大され、</a:t>
            </a:r>
            <a:r>
              <a:rPr kumimoji="1" lang="en-US" altLang="ja-JP" dirty="0"/>
              <a:t>10</a:t>
            </a:r>
            <a:r>
              <a:rPr kumimoji="1" lang="ja-JP" altLang="en-US" dirty="0"/>
              <a:t>名を超えましたが現在は</a:t>
            </a:r>
            <a:r>
              <a:rPr kumimoji="1" lang="en-US" altLang="ja-JP" dirty="0"/>
              <a:t>9</a:t>
            </a:r>
            <a:r>
              <a:rPr kumimoji="1" lang="ja-JP" altLang="en-US" dirty="0"/>
              <a:t>名で活動されています。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DB7F383-6974-49E4-8A2F-B9B03E7D2AA9}" type="slidenum">
              <a:rPr lang="en-US" smtClean="0"/>
              <a:t>17</a:t>
            </a:fld>
            <a:endParaRPr lang="en-US"/>
          </a:p>
        </p:txBody>
      </p:sp>
    </p:spTree>
    <p:extLst>
      <p:ext uri="{BB962C8B-B14F-4D97-AF65-F5344CB8AC3E}">
        <p14:creationId xmlns:p14="http://schemas.microsoft.com/office/powerpoint/2010/main" val="3275817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初めてのアクティビティは　「川西市の里山まつり」　にて　親クラブからのドネーションを活用してサンマ</a:t>
            </a:r>
            <a:r>
              <a:rPr kumimoji="1" lang="en-US" altLang="ja-JP" dirty="0"/>
              <a:t>1000</a:t>
            </a:r>
            <a:r>
              <a:rPr kumimoji="1" lang="ja-JP" altLang="en-US" dirty="0"/>
              <a:t>匹を無料で提供しました。</a:t>
            </a:r>
            <a:endParaRPr kumimoji="1" lang="en-US" altLang="ja-JP" dirty="0"/>
          </a:p>
          <a:p>
            <a:endParaRPr kumimoji="1" lang="en-US" altLang="ja-JP" dirty="0"/>
          </a:p>
          <a:p>
            <a:r>
              <a:rPr kumimoji="1" lang="ja-JP" altLang="en-US" dirty="0"/>
              <a:t>親クラブの協力もあり、大盛況でした。</a:t>
            </a:r>
          </a:p>
        </p:txBody>
      </p:sp>
      <p:sp>
        <p:nvSpPr>
          <p:cNvPr id="4" name="スライド番号プレースホルダー 3"/>
          <p:cNvSpPr>
            <a:spLocks noGrp="1"/>
          </p:cNvSpPr>
          <p:nvPr>
            <p:ph type="sldNum" sz="quarter" idx="5"/>
          </p:nvPr>
        </p:nvSpPr>
        <p:spPr/>
        <p:txBody>
          <a:bodyPr/>
          <a:lstStyle/>
          <a:p>
            <a:fld id="{ADB7F383-6974-49E4-8A2F-B9B03E7D2AA9}" type="slidenum">
              <a:rPr lang="en-US" smtClean="0"/>
              <a:t>18</a:t>
            </a:fld>
            <a:endParaRPr lang="en-US"/>
          </a:p>
        </p:txBody>
      </p:sp>
    </p:spTree>
    <p:extLst>
      <p:ext uri="{BB962C8B-B14F-4D97-AF65-F5344CB8AC3E}">
        <p14:creationId xmlns:p14="http://schemas.microsoft.com/office/powerpoint/2010/main" val="3873240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川西</a:t>
            </a:r>
            <a:r>
              <a:rPr kumimoji="1" lang="en-US" altLang="ja-JP" dirty="0"/>
              <a:t>LC60</a:t>
            </a:r>
            <a:r>
              <a:rPr kumimoji="1" lang="ja-JP" altLang="en-US" dirty="0"/>
              <a:t>周年記念チャリティゴルフ大会に支部メンバー初めてのお手伝い。</a:t>
            </a:r>
            <a:endParaRPr kumimoji="1" lang="en-US" altLang="ja-JP" dirty="0"/>
          </a:p>
          <a:p>
            <a:endParaRPr kumimoji="1" lang="en-US" altLang="ja-JP" dirty="0"/>
          </a:p>
          <a:p>
            <a:r>
              <a:rPr kumimoji="1" lang="ja-JP" altLang="en-US" dirty="0"/>
              <a:t>ドローン撮影など、支部メンバーが活躍されました。</a:t>
            </a:r>
          </a:p>
        </p:txBody>
      </p:sp>
      <p:sp>
        <p:nvSpPr>
          <p:cNvPr id="4" name="スライド番号プレースホルダー 3"/>
          <p:cNvSpPr>
            <a:spLocks noGrp="1"/>
          </p:cNvSpPr>
          <p:nvPr>
            <p:ph type="sldNum" sz="quarter" idx="5"/>
          </p:nvPr>
        </p:nvSpPr>
        <p:spPr/>
        <p:txBody>
          <a:bodyPr/>
          <a:lstStyle/>
          <a:p>
            <a:fld id="{ADB7F383-6974-49E4-8A2F-B9B03E7D2AA9}" type="slidenum">
              <a:rPr lang="en-US" smtClean="0"/>
              <a:t>19</a:t>
            </a:fld>
            <a:endParaRPr lang="en-US"/>
          </a:p>
        </p:txBody>
      </p:sp>
    </p:spTree>
    <p:extLst>
      <p:ext uri="{BB962C8B-B14F-4D97-AF65-F5344CB8AC3E}">
        <p14:creationId xmlns:p14="http://schemas.microsoft.com/office/powerpoint/2010/main" val="80017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A6A4-B81C-7E96-756B-346813DE4A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B65143-6549-FF99-E5E7-66AEE38B6F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BA73AD-0019-1F08-D975-F4BED1DF5C4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B56B4AE-6A8C-6C2A-85C6-812546401065}"/>
              </a:ext>
            </a:extLst>
          </p:cNvPr>
          <p:cNvSpPr>
            <a:spLocks noGrp="1"/>
          </p:cNvSpPr>
          <p:nvPr>
            <p:ph type="sldNum" sz="quarter" idx="5"/>
          </p:nvPr>
        </p:nvSpPr>
        <p:spPr/>
        <p:txBody>
          <a:bodyPr/>
          <a:lstStyle/>
          <a:p>
            <a:fld id="{ADB7F383-6974-49E4-8A2F-B9B03E7D2AA9}" type="slidenum">
              <a:rPr lang="en-US" smtClean="0"/>
              <a:t>2</a:t>
            </a:fld>
            <a:endParaRPr lang="en-US"/>
          </a:p>
        </p:txBody>
      </p:sp>
    </p:spTree>
    <p:extLst>
      <p:ext uri="{BB962C8B-B14F-4D97-AF65-F5344CB8AC3E}">
        <p14:creationId xmlns:p14="http://schemas.microsoft.com/office/powerpoint/2010/main" val="3169917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DB7F383-6974-49E4-8A2F-B9B03E7D2AA9}" type="slidenum">
              <a:rPr lang="en-US" smtClean="0"/>
              <a:t>20</a:t>
            </a:fld>
            <a:endParaRPr lang="en-US"/>
          </a:p>
        </p:txBody>
      </p:sp>
    </p:spTree>
    <p:extLst>
      <p:ext uri="{BB962C8B-B14F-4D97-AF65-F5344CB8AC3E}">
        <p14:creationId xmlns:p14="http://schemas.microsoft.com/office/powerpoint/2010/main" val="3056551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488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443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B7F383-6974-49E4-8A2F-B9B03E7D2AA9}" type="slidenum">
              <a:rPr lang="en-US" smtClean="0"/>
              <a:t>25</a:t>
            </a:fld>
            <a:endParaRPr lang="en-US"/>
          </a:p>
        </p:txBody>
      </p:sp>
    </p:spTree>
    <p:extLst>
      <p:ext uri="{BB962C8B-B14F-4D97-AF65-F5344CB8AC3E}">
        <p14:creationId xmlns:p14="http://schemas.microsoft.com/office/powerpoint/2010/main" val="823719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708C4-BF3F-27F1-1DA6-19A606AA2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41843-F19F-5DAB-17DE-A6872D241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56D5A-4A16-1FC4-ADDD-6AD4B0E645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5E632B-B001-FDC7-3E9B-522728BD7AB6}"/>
              </a:ext>
            </a:extLst>
          </p:cNvPr>
          <p:cNvSpPr>
            <a:spLocks noGrp="1"/>
          </p:cNvSpPr>
          <p:nvPr>
            <p:ph type="sldNum" sz="quarter" idx="5"/>
          </p:nvPr>
        </p:nvSpPr>
        <p:spPr/>
        <p:txBody>
          <a:bodyPr/>
          <a:lstStyle/>
          <a:p>
            <a:fld id="{ADB7F383-6974-49E4-8A2F-B9B03E7D2AA9}" type="slidenum">
              <a:rPr lang="en-US" smtClean="0"/>
              <a:t>26</a:t>
            </a:fld>
            <a:endParaRPr lang="en-US"/>
          </a:p>
        </p:txBody>
      </p:sp>
    </p:spTree>
    <p:extLst>
      <p:ext uri="{BB962C8B-B14F-4D97-AF65-F5344CB8AC3E}">
        <p14:creationId xmlns:p14="http://schemas.microsoft.com/office/powerpoint/2010/main" val="2247851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393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82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3088-3094-89E6-377D-4A3F23B84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275DD-E503-8566-20F7-87C02D095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0184C-4E7D-AA79-6519-C4A03B196698}"/>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a:extLst>
              <a:ext uri="{FF2B5EF4-FFF2-40B4-BE49-F238E27FC236}">
                <a16:creationId xmlns:a16="http://schemas.microsoft.com/office/drawing/2014/main" id="{B2F44B7C-1D0C-D95C-46E6-2A5EB7A425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290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976FF-B940-BC44-75B0-F9BD2E5C7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FA354-C994-A199-3406-59D3EA176709}"/>
              </a:ext>
            </a:extLst>
          </p:cNvPr>
          <p:cNvSpPr>
            <a:spLocks noGrp="1" noRot="1" noChangeAspect="1"/>
          </p:cNvSpPr>
          <p:nvPr>
            <p:ph type="sldImg"/>
          </p:nvPr>
        </p:nvSpPr>
        <p:spPr>
          <a:xfrm>
            <a:off x="409575" y="698500"/>
            <a:ext cx="6192838" cy="3484563"/>
          </a:xfrm>
        </p:spPr>
      </p:sp>
      <p:sp>
        <p:nvSpPr>
          <p:cNvPr id="3" name="Notes Placeholder 2">
            <a:extLst>
              <a:ext uri="{FF2B5EF4-FFF2-40B4-BE49-F238E27FC236}">
                <a16:creationId xmlns:a16="http://schemas.microsoft.com/office/drawing/2014/main" id="{B641F460-8E1C-6C6E-5A80-C90005F667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EF020B-38EB-EC3C-8C99-4C4D8E9A5EBA}"/>
              </a:ext>
            </a:extLst>
          </p:cNvPr>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342653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48EC-C1B6-7C0E-F7C6-6C16448A9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58AF-3CB8-0091-9BA0-2D44454C0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8058F-B03F-55B7-1A15-A78E11FFCE5D}"/>
              </a:ext>
            </a:extLst>
          </p:cNvPr>
          <p:cNvSpPr>
            <a:spLocks noGrp="1"/>
          </p:cNvSpPr>
          <p:nvPr>
            <p:ph type="body" idx="1"/>
          </p:nvPr>
        </p:nvSpPr>
        <p:spPr/>
        <p:txBody>
          <a:bodyPr/>
          <a:lstStyle/>
          <a:p>
            <a:pPr marL="171450" indent="-171450">
              <a:buFont typeface="Arial"/>
              <a:buChar char="•"/>
            </a:pPr>
            <a:r>
              <a:rPr lang="ja-JP" dirty="0"/>
              <a:t>新たな会員が加われば、私たちは、奉仕する地域社会に役立つことをさらに多く行うことができます。</a:t>
            </a:r>
          </a:p>
          <a:p>
            <a:pPr marL="171450" indent="-171450">
              <a:buFont typeface="Arial"/>
              <a:buChar char="•"/>
            </a:pPr>
            <a:r>
              <a:rPr lang="ja-JP" dirty="0"/>
              <a:t>簡単なことです。クラブが成長すれば、その影響力も高まります。</a:t>
            </a:r>
          </a:p>
          <a:p>
            <a:pPr marL="171450" indent="-171450">
              <a:buFont typeface="Arial"/>
              <a:buChar char="•"/>
            </a:pPr>
            <a:r>
              <a:rPr lang="ja-JP" dirty="0"/>
              <a:t>より多くの人手があれば、より多くの奉仕ができるということを決して忘れないでください。</a:t>
            </a:r>
          </a:p>
          <a:p>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241B1AA3-0076-FD0F-63F0-92BD86EA6AC7}"/>
              </a:ext>
            </a:extLst>
          </p:cNvPr>
          <p:cNvSpPr>
            <a:spLocks noGrp="1"/>
          </p:cNvSpPr>
          <p:nvPr>
            <p:ph type="sldNum" sz="quarter" idx="5"/>
          </p:nvPr>
        </p:nvSpPr>
        <p:spPr/>
        <p:txBody>
          <a:bodyPr/>
          <a:lstStyle/>
          <a:p>
            <a:fld id="{D87F6D64-E802-DE49-BB0C-5DF6C1ACA17E}" type="slidenum">
              <a:rPr lang="en-US" smtClean="0"/>
              <a:t>4</a:t>
            </a:fld>
            <a:endParaRPr lang="en-US"/>
          </a:p>
        </p:txBody>
      </p:sp>
    </p:spTree>
    <p:extLst>
      <p:ext uri="{BB962C8B-B14F-4D97-AF65-F5344CB8AC3E}">
        <p14:creationId xmlns:p14="http://schemas.microsoft.com/office/powerpoint/2010/main" val="360669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986F6-1C0F-4C9E-96ED-FE955B3814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DC25A-0D12-39B0-4E84-1148E685B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76FB5-C0C9-7ADF-9FDE-2A4EE6AA4D72}"/>
              </a:ext>
            </a:extLst>
          </p:cNvPr>
          <p:cNvSpPr>
            <a:spLocks noGrp="1"/>
          </p:cNvSpPr>
          <p:nvPr>
            <p:ph type="body" idx="1"/>
          </p:nvPr>
        </p:nvSpPr>
        <p:spPr/>
        <p:txBody>
          <a:bodyPr/>
          <a:lstStyle/>
          <a:p>
            <a:pPr>
              <a:buFont typeface="Arial" panose="020B0604020202020204" pitchFamily="34" charset="0"/>
              <a:buChar char="•"/>
              <a:defRPr/>
            </a:pPr>
            <a:r>
              <a:rPr lang="ja-JP"/>
              <a:t>クラブが成長すれば、クラブはより強くなります。そして、地域社会もより強くなります。</a:t>
            </a:r>
          </a:p>
          <a:p>
            <a:pPr>
              <a:buFont typeface="Arial" panose="020B0604020202020204" pitchFamily="34" charset="0"/>
              <a:buChar char="•"/>
              <a:defRPr/>
            </a:pPr>
            <a:r>
              <a:rPr lang="ja-JP"/>
              <a:t>新会員は新しいスキルや多様な経験、背景、才能を持ち込み、クラブをより強固にします。</a:t>
            </a:r>
          </a:p>
          <a:p>
            <a:pPr>
              <a:buFont typeface="Arial" panose="020B0604020202020204" pitchFamily="34" charset="0"/>
              <a:buChar char="•"/>
              <a:defRPr/>
            </a:pPr>
            <a:r>
              <a:rPr lang="ja-JP"/>
              <a:t>クラブが成長すれば、私たちはより多くのことができ、地域社会にさらに寄り添うことができるようになります。  </a:t>
            </a: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endParaRPr lang="en-US" dirty="0">
              <a:solidFill>
                <a:schemeClr val="tx1"/>
              </a:solidFill>
              <a:latin typeface="+mn-lt"/>
              <a:ea typeface="Calibri"/>
              <a:cs typeface="Calibri"/>
            </a:endParaRPr>
          </a:p>
        </p:txBody>
      </p:sp>
      <p:sp>
        <p:nvSpPr>
          <p:cNvPr id="4" name="Slide Number Placeholder 3">
            <a:extLst>
              <a:ext uri="{FF2B5EF4-FFF2-40B4-BE49-F238E27FC236}">
                <a16:creationId xmlns:a16="http://schemas.microsoft.com/office/drawing/2014/main" id="{733D083F-2B38-B1D0-531B-BD738B69D615}"/>
              </a:ext>
            </a:extLst>
          </p:cNvPr>
          <p:cNvSpPr>
            <a:spLocks noGrp="1"/>
          </p:cNvSpPr>
          <p:nvPr>
            <p:ph type="sldNum" sz="quarter" idx="5"/>
          </p:nvPr>
        </p:nvSpPr>
        <p:spPr/>
        <p:txBody>
          <a:bodyPr/>
          <a:lstStyle/>
          <a:p>
            <a:fld id="{D87F6D64-E802-DE49-BB0C-5DF6C1ACA17E}" type="slidenum">
              <a:rPr lang="en-US" smtClean="0"/>
              <a:t>5</a:t>
            </a:fld>
            <a:endParaRPr lang="en-US"/>
          </a:p>
        </p:txBody>
      </p:sp>
    </p:spTree>
    <p:extLst>
      <p:ext uri="{BB962C8B-B14F-4D97-AF65-F5344CB8AC3E}">
        <p14:creationId xmlns:p14="http://schemas.microsoft.com/office/powerpoint/2010/main" val="3703030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CDB33-CF1B-16D6-CFC5-EC6CDB226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18C71-8D14-6A54-2C31-30528A9F4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17813-1ED1-3649-E1A0-9E95A224548A}"/>
              </a:ext>
            </a:extLst>
          </p:cNvPr>
          <p:cNvSpPr>
            <a:spLocks noGrp="1"/>
          </p:cNvSpPr>
          <p:nvPr>
            <p:ph type="body" idx="1"/>
          </p:nvPr>
        </p:nvSpPr>
        <p:spPr/>
        <p:txBody>
          <a:bodyPr/>
          <a:lstStyle/>
          <a:p>
            <a:pPr fontAlgn="base">
              <a:buFont typeface="Arial" panose="020B0604020202020204" pitchFamily="34" charset="0"/>
              <a:buChar char="•"/>
              <a:defRPr/>
            </a:pPr>
            <a:r>
              <a:rPr lang="ja-JP" dirty="0"/>
              <a:t>奉仕というレガシーについて話してきました。しかし、奉仕の未来についても考えなければなりません。</a:t>
            </a:r>
          </a:p>
          <a:p>
            <a:pPr>
              <a:buFont typeface="Arial" panose="020B0604020202020204" pitchFamily="34" charset="0"/>
              <a:buChar char="•"/>
              <a:defRPr/>
            </a:pPr>
            <a:r>
              <a:rPr lang="ja-JP" altLang="en-US" dirty="0"/>
              <a:t>健全</a:t>
            </a:r>
            <a:r>
              <a:rPr lang="ja-JP" dirty="0"/>
              <a:t>で成長しているクラブは、今日だけでなく何年後にも備えができている持続可能なクラブです。</a:t>
            </a:r>
          </a:p>
          <a:p>
            <a:pPr>
              <a:buFont typeface="Arial" panose="020B0604020202020204" pitchFamily="34" charset="0"/>
              <a:buChar char="•"/>
              <a:defRPr/>
            </a:pPr>
            <a:r>
              <a:rPr lang="ja-JP" dirty="0"/>
              <a:t>今日のニーズに対応するだけでなく、明日の増え続けるニーズに対する備えができていなければなりません。</a:t>
            </a:r>
          </a:p>
          <a:p>
            <a:pPr marL="171450" indent="-171450">
              <a:spcAft>
                <a:spcPts val="600"/>
              </a:spcAft>
              <a:buFont typeface="Arial" panose="020B0604020202020204" pitchFamily="34" charset="0"/>
              <a:buChar char="•"/>
              <a:defRPr/>
            </a:pPr>
            <a:endParaRPr lang="en-US" sz="1200" b="0" i="0" u="none" strike="noStrike" kern="1200" cap="none" spc="0" normalizeH="0" baseline="0" noProof="0" dirty="0">
              <a:ln>
                <a:noFill/>
              </a:ln>
              <a:solidFill>
                <a:schemeClr val="tx1"/>
              </a:solidFill>
              <a:effectLst/>
              <a:uLnTx/>
              <a:uFillTx/>
              <a:latin typeface="+mn-lt"/>
              <a:ea typeface="ヒラギノ角ゴ Pro W3"/>
              <a:cs typeface="Calibri"/>
            </a:endParaRPr>
          </a:p>
        </p:txBody>
      </p:sp>
      <p:sp>
        <p:nvSpPr>
          <p:cNvPr id="4" name="Slide Number Placeholder 3">
            <a:extLst>
              <a:ext uri="{FF2B5EF4-FFF2-40B4-BE49-F238E27FC236}">
                <a16:creationId xmlns:a16="http://schemas.microsoft.com/office/drawing/2014/main" id="{DF993AA4-DACC-5485-BA42-A47691594192}"/>
              </a:ext>
            </a:extLst>
          </p:cNvPr>
          <p:cNvSpPr>
            <a:spLocks noGrp="1"/>
          </p:cNvSpPr>
          <p:nvPr>
            <p:ph type="sldNum" sz="quarter" idx="5"/>
          </p:nvPr>
        </p:nvSpPr>
        <p:spPr/>
        <p:txBody>
          <a:bodyPr/>
          <a:lstStyle/>
          <a:p>
            <a:fld id="{D87F6D64-E802-DE49-BB0C-5DF6C1ACA17E}" type="slidenum">
              <a:rPr lang="en-US" smtClean="0"/>
              <a:t>6</a:t>
            </a:fld>
            <a:endParaRPr lang="en-US"/>
          </a:p>
        </p:txBody>
      </p:sp>
    </p:spTree>
    <p:extLst>
      <p:ext uri="{BB962C8B-B14F-4D97-AF65-F5344CB8AC3E}">
        <p14:creationId xmlns:p14="http://schemas.microsoft.com/office/powerpoint/2010/main" val="211637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B759-C983-4101-DB16-03C13DFD1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AD98C-C58A-3016-C69D-152A72D6A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78805-08E2-081B-DF4D-CF6B471DF81D}"/>
              </a:ext>
            </a:extLst>
          </p:cNvPr>
          <p:cNvSpPr>
            <a:spLocks noGrp="1"/>
          </p:cNvSpPr>
          <p:nvPr>
            <p:ph type="body" idx="1"/>
          </p:nvPr>
        </p:nvSpPr>
        <p:spPr/>
        <p:txBody>
          <a:bodyPr/>
          <a:lstStyle/>
          <a:p>
            <a:pPr fontAlgn="base">
              <a:buFont typeface="Arial" panose="020B0604020202020204" pitchFamily="34" charset="0"/>
              <a:buChar char="•"/>
              <a:defRPr/>
            </a:pPr>
            <a:r>
              <a:rPr lang="ja-JP" dirty="0"/>
              <a:t>ライオンは皆、リーダーです。 </a:t>
            </a:r>
          </a:p>
          <a:p>
            <a:pPr>
              <a:buFont typeface="Arial" panose="020B0604020202020204" pitchFamily="34" charset="0"/>
              <a:buChar char="•"/>
              <a:defRPr/>
            </a:pPr>
            <a:r>
              <a:rPr lang="ja-JP" dirty="0"/>
              <a:t>新会員は、奉仕に対して新しいリーダーシップを提供するだけでなく、クラブや地域社会にも新しいリーダーシップを</a:t>
            </a:r>
            <a:r>
              <a:rPr lang="ja-JP" altLang="en-US" dirty="0"/>
              <a:t>もたらします。</a:t>
            </a:r>
            <a:endParaRPr lang="ja-JP" dirty="0"/>
          </a:p>
          <a:p>
            <a:pPr>
              <a:buFont typeface="Arial" panose="020B0604020202020204" pitchFamily="34" charset="0"/>
              <a:buChar char="•"/>
              <a:defRPr/>
            </a:pPr>
            <a:r>
              <a:rPr lang="ja-JP" dirty="0"/>
              <a:t>私たちが成長し、若手会員を取り込むなら、ライオンズが奉仕の未来を先導し続けることができます。</a:t>
            </a:r>
          </a:p>
          <a:p>
            <a:pPr marL="171450" indent="-171450">
              <a:spcAft>
                <a:spcPts val="600"/>
              </a:spcAft>
              <a:buFont typeface="Arial" panose="020B0604020202020204" pitchFamily="34" charset="0"/>
              <a:buChar char="•"/>
              <a:defRPr/>
            </a:pPr>
            <a:endParaRPr lang="en-US" sz="1200" b="0" i="0" u="none" strike="noStrike" kern="1200" cap="none" spc="0" normalizeH="0" baseline="0" noProof="0" dirty="0">
              <a:ln>
                <a:noFill/>
              </a:ln>
              <a:solidFill>
                <a:schemeClr val="tx1"/>
              </a:solidFill>
              <a:effectLst/>
              <a:uLnTx/>
              <a:uFillTx/>
              <a:latin typeface="+mn-lt"/>
              <a:ea typeface="ヒラギノ角ゴ Pro W3"/>
              <a:cs typeface="Calibri"/>
            </a:endParaRPr>
          </a:p>
        </p:txBody>
      </p:sp>
      <p:sp>
        <p:nvSpPr>
          <p:cNvPr id="4" name="Slide Number Placeholder 3">
            <a:extLst>
              <a:ext uri="{FF2B5EF4-FFF2-40B4-BE49-F238E27FC236}">
                <a16:creationId xmlns:a16="http://schemas.microsoft.com/office/drawing/2014/main" id="{0BA130D4-7F97-8845-7CF9-2EBEA25A2F08}"/>
              </a:ext>
            </a:extLst>
          </p:cNvPr>
          <p:cNvSpPr>
            <a:spLocks noGrp="1"/>
          </p:cNvSpPr>
          <p:nvPr>
            <p:ph type="sldNum" sz="quarter" idx="5"/>
          </p:nvPr>
        </p:nvSpPr>
        <p:spPr/>
        <p:txBody>
          <a:bodyPr/>
          <a:lstStyle/>
          <a:p>
            <a:fld id="{D87F6D64-E802-DE49-BB0C-5DF6C1ACA17E}" type="slidenum">
              <a:rPr lang="en-US" smtClean="0"/>
              <a:t>7</a:t>
            </a:fld>
            <a:endParaRPr lang="en-US"/>
          </a:p>
        </p:txBody>
      </p:sp>
    </p:spTree>
    <p:extLst>
      <p:ext uri="{BB962C8B-B14F-4D97-AF65-F5344CB8AC3E}">
        <p14:creationId xmlns:p14="http://schemas.microsoft.com/office/powerpoint/2010/main" val="305443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FDEF8-540C-0559-E450-B70CABDE6A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484E6D-E394-0B0C-2573-105FF71B37AB}"/>
              </a:ext>
            </a:extLst>
          </p:cNvPr>
          <p:cNvSpPr>
            <a:spLocks noGrp="1" noRot="1" noChangeAspect="1"/>
          </p:cNvSpPr>
          <p:nvPr>
            <p:ph type="sldImg"/>
          </p:nvPr>
        </p:nvSpPr>
        <p:spPr>
          <a:xfrm>
            <a:off x="409575" y="698500"/>
            <a:ext cx="6192838" cy="3484563"/>
          </a:xfrm>
        </p:spPr>
      </p:sp>
      <p:sp>
        <p:nvSpPr>
          <p:cNvPr id="3" name="Notes Placeholder 2">
            <a:extLst>
              <a:ext uri="{FF2B5EF4-FFF2-40B4-BE49-F238E27FC236}">
                <a16:creationId xmlns:a16="http://schemas.microsoft.com/office/drawing/2014/main" id="{16B7D53B-36A1-F48B-81AF-50CAE12490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8AE256-9DBE-9488-F255-F74A35AA942A}"/>
              </a:ext>
            </a:extLst>
          </p:cNvPr>
          <p:cNvSpPr>
            <a:spLocks noGrp="1"/>
          </p:cNvSpPr>
          <p:nvPr>
            <p:ph type="sldNum" sz="quarter" idx="10"/>
          </p:nvPr>
        </p:nvSpPr>
        <p:spPr/>
        <p:txBody>
          <a:bodyPr/>
          <a:lstStyle/>
          <a:p>
            <a:pPr>
              <a:defRPr/>
            </a:pPr>
            <a:fld id="{41678557-5227-8B4D-822D-3FD10583728F}" type="slidenum">
              <a:rPr lang="en-US" smtClean="0"/>
              <a:pPr>
                <a:defRPr/>
              </a:pPr>
              <a:t>8</a:t>
            </a:fld>
            <a:endParaRPr lang="en-US"/>
          </a:p>
        </p:txBody>
      </p:sp>
    </p:spTree>
    <p:extLst>
      <p:ext uri="{BB962C8B-B14F-4D97-AF65-F5344CB8AC3E}">
        <p14:creationId xmlns:p14="http://schemas.microsoft.com/office/powerpoint/2010/main" val="422540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800" b="0" i="0" u="none" strike="noStrike" baseline="0" dirty="0">
                <a:solidFill>
                  <a:srgbClr val="FFFFFF"/>
                </a:solidFill>
                <a:latin typeface="HelveticaNeueLT Std Lt"/>
                <a:ea typeface="MS Mincho"/>
              </a:rPr>
              <a:t>クラブ支部は、地域社会に貢献したいと願う少人数のグループをまとめることで、新たな地域や活動</a:t>
            </a:r>
            <a:r>
              <a:rPr lang="ja-JP" altLang="en-US" sz="1800" b="0" i="0" u="none" strike="noStrike" baseline="0" dirty="0">
                <a:solidFill>
                  <a:srgbClr val="FFFFFF"/>
                </a:solidFill>
                <a:latin typeface="HelveticaNeueLT Std Lt"/>
                <a:ea typeface="MS Mincho"/>
              </a:rPr>
              <a:t>への</a:t>
            </a:r>
            <a:r>
              <a:rPr lang="ja-JP" altLang="en-US" sz="1800" b="0" i="0" u="none" strike="noStrike" baseline="0" dirty="0">
                <a:solidFill>
                  <a:srgbClr val="FFFFFF"/>
                </a:solidFill>
                <a:latin typeface="HelveticaNeueLT Std Lt"/>
                <a:ea typeface="+mn-ea"/>
              </a:rPr>
              <a:t>クラブの進</a:t>
            </a:r>
            <a:r>
              <a:rPr lang="ja-JP" altLang="en-US" sz="1800" b="0" i="0" u="none" strike="noStrike" baseline="0" dirty="0">
                <a:solidFill>
                  <a:srgbClr val="FFFFFF"/>
                </a:solidFill>
                <a:latin typeface="HelveticaNeueLT Std Lt"/>
                <a:ea typeface="MS Mincho"/>
              </a:rPr>
              <a:t>出を</a:t>
            </a:r>
            <a:r>
              <a:rPr lang="ja-JP" sz="1800" b="0" i="0" u="none" strike="noStrike" baseline="0" dirty="0">
                <a:solidFill>
                  <a:srgbClr val="FFFFFF"/>
                </a:solidFill>
                <a:latin typeface="HelveticaNeueLT Std Lt"/>
                <a:ea typeface="MS Mincho"/>
              </a:rPr>
              <a:t>可能にします。</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45CF7-7425-FD40-8218-CC60E76BE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46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1463-6C7A-4E35-B46C-B9C538C67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A182BC-1514-404F-B151-72AA9F1E85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AD5F66-C231-40C5-BB7B-35A1A9257D9B}"/>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5" name="Footer Placeholder 4">
            <a:extLst>
              <a:ext uri="{FF2B5EF4-FFF2-40B4-BE49-F238E27FC236}">
                <a16:creationId xmlns:a16="http://schemas.microsoft.com/office/drawing/2014/main" id="{BAF6F4A9-BC6B-4357-BA1D-A681AA83F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BFA21-502D-45A8-84D1-2B169510F3E6}"/>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01025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CE33-AE64-4A93-B888-1BD4189EF3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914CA-6E3B-4294-941E-86A4F083F4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5D96B-4C64-4CC3-AB03-6766A03D39E4}"/>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5" name="Footer Placeholder 4">
            <a:extLst>
              <a:ext uri="{FF2B5EF4-FFF2-40B4-BE49-F238E27FC236}">
                <a16:creationId xmlns:a16="http://schemas.microsoft.com/office/drawing/2014/main" id="{61AB2030-D6B1-4AC5-A71A-A40D88DD5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9A4BA-5D1D-4CD4-8629-07C53CD4D63F}"/>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536525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C8412-8846-4C35-A5DA-CEE1A91A99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96A48-7549-4284-829F-B42DD90A08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D5784-4BF7-40D2-96BB-CED541C68333}"/>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5" name="Footer Placeholder 4">
            <a:extLst>
              <a:ext uri="{FF2B5EF4-FFF2-40B4-BE49-F238E27FC236}">
                <a16:creationId xmlns:a16="http://schemas.microsoft.com/office/drawing/2014/main" id="{F3490709-059C-4E8B-A50B-47A394AC9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CF1CD-C787-486E-8B39-AFF907004E2C}"/>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1257333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8554326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0D224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707A-6BF3-7F41-BF25-D121B80B6318}"/>
              </a:ext>
            </a:extLst>
          </p:cNvPr>
          <p:cNvSpPr>
            <a:spLocks noGrp="1"/>
          </p:cNvSpPr>
          <p:nvPr>
            <p:ph type="title" hasCustomPrompt="1"/>
          </p:nvPr>
        </p:nvSpPr>
        <p:spPr>
          <a:xfrm>
            <a:off x="838199" y="365126"/>
            <a:ext cx="8653041" cy="665022"/>
          </a:xfrm>
        </p:spPr>
        <p:txBody>
          <a:bodyPr>
            <a:normAutofit/>
          </a:bodyPr>
          <a:lstStyle>
            <a:lvl1pPr>
              <a:defRPr sz="3600">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8E18DA7-EB25-0A4D-AFFE-9F109FA79F9F}"/>
              </a:ext>
            </a:extLst>
          </p:cNvPr>
          <p:cNvSpPr>
            <a:spLocks noGrp="1"/>
          </p:cNvSpPr>
          <p:nvPr>
            <p:ph type="body" sz="quarter" idx="13"/>
          </p:nvPr>
        </p:nvSpPr>
        <p:spPr>
          <a:xfrm>
            <a:off x="83819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2956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669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wide photo, 4 parts">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320271"/>
            <a:ext cx="12192000" cy="2286000"/>
          </a:xfrm>
          <a:solidFill>
            <a:schemeClr val="bg2"/>
          </a:solidFill>
        </p:spPr>
        <p:txBody>
          <a:bodyPr tIns="548640">
            <a:normAutofit/>
          </a:bodyPr>
          <a:lstStyle>
            <a:lvl1pPr marL="0" indent="0" algn="ctr">
              <a:buNone/>
              <a:defRPr sz="2000"/>
            </a:lvl1pPr>
          </a:lstStyle>
          <a:p>
            <a:endParaRPr lang="en-US"/>
          </a:p>
        </p:txBody>
      </p:sp>
      <p:grpSp>
        <p:nvGrpSpPr>
          <p:cNvPr id="8" name="Group 7"/>
          <p:cNvGrpSpPr/>
          <p:nvPr userDrawn="1"/>
        </p:nvGrpSpPr>
        <p:grpSpPr>
          <a:xfrm>
            <a:off x="3016838" y="3816753"/>
            <a:ext cx="6149423" cy="1770987"/>
            <a:chOff x="3620205" y="4223628"/>
            <a:chExt cx="7379308" cy="2481660"/>
          </a:xfrm>
        </p:grpSpPr>
        <p:cxnSp>
          <p:nvCxnSpPr>
            <p:cNvPr id="9" name="Straight Connector 8"/>
            <p:cNvCxnSpPr/>
            <p:nvPr/>
          </p:nvCxnSpPr>
          <p:spPr>
            <a:xfrm>
              <a:off x="3620205"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30699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9951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 Placeholder 40"/>
          <p:cNvSpPr>
            <a:spLocks noGrp="1"/>
          </p:cNvSpPr>
          <p:nvPr>
            <p:ph type="body" sz="quarter" idx="20"/>
          </p:nvPr>
        </p:nvSpPr>
        <p:spPr>
          <a:xfrm>
            <a:off x="102455"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2" name="Text Placeholder 40"/>
          <p:cNvSpPr>
            <a:spLocks noGrp="1"/>
          </p:cNvSpPr>
          <p:nvPr>
            <p:ph type="body" sz="quarter" idx="21"/>
          </p:nvPr>
        </p:nvSpPr>
        <p:spPr>
          <a:xfrm>
            <a:off x="318280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3" name="Text Placeholder 40"/>
          <p:cNvSpPr>
            <a:spLocks noGrp="1"/>
          </p:cNvSpPr>
          <p:nvPr>
            <p:ph type="body" sz="quarter" idx="22"/>
          </p:nvPr>
        </p:nvSpPr>
        <p:spPr>
          <a:xfrm>
            <a:off x="626883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4" name="Text Placeholder 40"/>
          <p:cNvSpPr>
            <a:spLocks noGrp="1"/>
          </p:cNvSpPr>
          <p:nvPr>
            <p:ph type="body" sz="quarter" idx="23"/>
          </p:nvPr>
        </p:nvSpPr>
        <p:spPr>
          <a:xfrm>
            <a:off x="9345938"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132314515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Full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633F9F-77BF-C144-BDE2-5ED3D34C3947}"/>
              </a:ext>
            </a:extLst>
          </p:cNvPr>
          <p:cNvSpPr>
            <a:spLocks noGrp="1"/>
          </p:cNvSpPr>
          <p:nvPr>
            <p:ph type="pic" sz="quarter" idx="11" hasCustomPrompt="1"/>
          </p:nvPr>
        </p:nvSpPr>
        <p:spPr>
          <a:xfrm>
            <a:off x="0" y="0"/>
            <a:ext cx="12192000" cy="6858000"/>
          </a:xfrm>
          <a:solidFill>
            <a:schemeClr val="bg1">
              <a:lumMod val="95000"/>
            </a:schemeClr>
          </a:solidFill>
        </p:spPr>
        <p:txBody>
          <a:bodyPr bIns="1005840" anchor="ctr">
            <a:normAutofit/>
          </a:bodyPr>
          <a:lstStyle>
            <a:lvl1pPr marL="0" indent="0" algn="ctr">
              <a:buNone/>
              <a:defRPr sz="1600"/>
            </a:lvl1pPr>
          </a:lstStyle>
          <a:p>
            <a:r>
              <a:rPr lang="en-US" dirty="0"/>
              <a:t>Image</a:t>
            </a:r>
          </a:p>
        </p:txBody>
      </p:sp>
    </p:spTree>
    <p:extLst>
      <p:ext uri="{BB962C8B-B14F-4D97-AF65-F5344CB8AC3E}">
        <p14:creationId xmlns:p14="http://schemas.microsoft.com/office/powerpoint/2010/main" val="304865478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69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37308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755732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1C42-7421-4BD5-8BD7-BF5AD46CC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EFF6D-9ABA-455B-B848-ED061D8C4A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B1D46-30D6-4DF4-9B74-C2F82ED7650D}"/>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5" name="Footer Placeholder 4">
            <a:extLst>
              <a:ext uri="{FF2B5EF4-FFF2-40B4-BE49-F238E27FC236}">
                <a16:creationId xmlns:a16="http://schemas.microsoft.com/office/drawing/2014/main" id="{AF29DF1B-C6F3-4CE5-92D1-3336A3E8F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67B6-90B9-446B-BB0B-1196B5DBD015}"/>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754029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757386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4861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764994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79409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22499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62852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491138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1495142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00469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429482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8D0A5-4813-49EC-9ADB-44DD569B8B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0DE027-F3B6-4B56-AF1D-F0C0ABA1DB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E0C7E-1C54-49CA-A831-74C025F3095A}"/>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5" name="Footer Placeholder 4">
            <a:extLst>
              <a:ext uri="{FF2B5EF4-FFF2-40B4-BE49-F238E27FC236}">
                <a16:creationId xmlns:a16="http://schemas.microsoft.com/office/drawing/2014/main" id="{0918D25A-3800-4E64-A0F7-8AD6CCE46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C7EAD-25DA-4C1A-AF38-45F9A286DDF9}"/>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1432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445527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60903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22828426"/>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Vision breaker Slide">
    <p:bg>
      <p:bgPr>
        <a:solidFill>
          <a:schemeClr val="bg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65121408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15FD972-74F9-423B-BCAB-F9F27FDDC9CD}" type="datetimeFigureOut">
              <a:rPr lang="en-US" smtClean="0"/>
              <a:t>9/23/2025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96765CD-2BAC-4018-A365-9F6F70F76EAE}" type="slidenum">
              <a:rPr lang="en-US" smtClean="0"/>
              <a:t>‹#›</a:t>
            </a:fld>
            <a:endParaRPr lang="en-US" dirty="0"/>
          </a:p>
        </p:txBody>
      </p:sp>
    </p:spTree>
    <p:extLst>
      <p:ext uri="{BB962C8B-B14F-4D97-AF65-F5344CB8AC3E}">
        <p14:creationId xmlns:p14="http://schemas.microsoft.com/office/powerpoint/2010/main" val="758523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accent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18D991-A658-0043-AB29-265FB30E7666}"/>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CDA2F72-4EA8-6D4A-BFB2-84062B278920}"/>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392038085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958413-8A5B-5142-993B-12C819BE0EEE}"/>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801EA269-B3E8-9A4F-B9ED-56B7A140C439}"/>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365288717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8B187B-C80F-9B43-A099-990310FAE82A}"/>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BBB0E497-248E-BB4C-8CD3-E7A60AB61C05}"/>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23860131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1DC4FB-701C-5943-8749-3EBEB04ACCA9}"/>
              </a:ext>
            </a:extLst>
          </p:cNvPr>
          <p:cNvSpPr/>
          <p:nvPr userDrawn="1"/>
        </p:nvSpPr>
        <p:spPr>
          <a:xfrm>
            <a:off x="0" y="0"/>
            <a:ext cx="12192000" cy="6858000"/>
          </a:xfrm>
          <a:prstGeom prst="rect">
            <a:avLst/>
          </a:prstGeom>
          <a:solidFill>
            <a:schemeClr val="tx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6024FA1D-AB20-914C-9052-6E1E93668BF0}"/>
              </a:ext>
            </a:extLst>
          </p:cNvPr>
          <p:cNvSpPr>
            <a:spLocks noGrp="1"/>
          </p:cNvSpPr>
          <p:nvPr>
            <p:ph type="body" sz="quarter" idx="11"/>
          </p:nvPr>
        </p:nvSpPr>
        <p:spPr>
          <a:xfrm>
            <a:off x="5075768" y="2272770"/>
            <a:ext cx="4895850" cy="2968625"/>
          </a:xfrm>
        </p:spPr>
        <p:txBody>
          <a:bodyPr>
            <a:spAutoFit/>
          </a:bodyPr>
          <a:lstStyle>
            <a:lvl1pPr marL="0" indent="0">
              <a:spcBef>
                <a:spcPts val="1800"/>
              </a:spcBef>
              <a:buNone/>
              <a:defRPr sz="1800" b="0" i="0">
                <a:solidFill>
                  <a:schemeClr val="bg1"/>
                </a:solidFill>
                <a:latin typeface="Avenir Next LT Pro" panose="020B0504020202020204" pitchFamily="34" charset="77"/>
              </a:defRPr>
            </a:lvl1pPr>
            <a:lvl2pPr marL="606140" indent="0">
              <a:buNone/>
              <a:defRPr/>
            </a:lvl2pPr>
            <a:lvl3pPr marL="1212082" indent="0">
              <a:buNone/>
              <a:defRPr/>
            </a:lvl3pPr>
            <a:lvl4pPr marL="1818359" indent="0">
              <a:buNone/>
              <a:defRPr/>
            </a:lvl4pPr>
            <a:lvl5pPr marL="2424404" indent="0">
              <a:buNone/>
              <a:defRPr/>
            </a:lvl5pPr>
          </a:lstStyle>
          <a:p>
            <a:pPr lvl="0"/>
            <a:r>
              <a:rPr lang="en-US" dirty="0"/>
              <a:t>Click to edit Master text styles</a:t>
            </a:r>
          </a:p>
        </p:txBody>
      </p:sp>
    </p:spTree>
    <p:extLst>
      <p:ext uri="{BB962C8B-B14F-4D97-AF65-F5344CB8AC3E}">
        <p14:creationId xmlns:p14="http://schemas.microsoft.com/office/powerpoint/2010/main" val="4083551804"/>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F508-BECD-B14E-A6AA-AE920307CF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A66C9E-942F-8146-B2DD-2E1035A37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E1F70A-E8C0-2845-B1EF-ADA7EBBC7117}"/>
              </a:ext>
            </a:extLst>
          </p:cNvPr>
          <p:cNvSpPr>
            <a:spLocks noGrp="1"/>
          </p:cNvSpPr>
          <p:nvPr>
            <p:ph type="dt" sz="half" idx="10"/>
          </p:nvPr>
        </p:nvSpPr>
        <p:spPr/>
        <p:txBody>
          <a:bodyPr/>
          <a:lstStyle/>
          <a:p>
            <a:fld id="{3B0FC421-F233-9742-A922-BE0497743F1C}" type="datetimeFigureOut">
              <a:rPr lang="en-US" smtClean="0"/>
              <a:t>9/23/2025</a:t>
            </a:fld>
            <a:endParaRPr lang="en-US"/>
          </a:p>
        </p:txBody>
      </p:sp>
      <p:sp>
        <p:nvSpPr>
          <p:cNvPr id="5" name="Footer Placeholder 4">
            <a:extLst>
              <a:ext uri="{FF2B5EF4-FFF2-40B4-BE49-F238E27FC236}">
                <a16:creationId xmlns:a16="http://schemas.microsoft.com/office/drawing/2014/main" id="{D6B2CB5C-40D1-CE4B-9C3A-8C5E1F7D4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C0E6DE-1DE9-2443-AEA8-8254038B3D7E}"/>
              </a:ext>
            </a:extLst>
          </p:cNvPr>
          <p:cNvSpPr>
            <a:spLocks noGrp="1"/>
          </p:cNvSpPr>
          <p:nvPr>
            <p:ph type="sldNum" sz="quarter" idx="12"/>
          </p:nvPr>
        </p:nvSpPr>
        <p:spPr/>
        <p:txBody>
          <a:bodyPr/>
          <a:lstStyle/>
          <a:p>
            <a:fld id="{348787F5-7CEB-0B44-A2CC-0F46313C6E7F}" type="slidenum">
              <a:rPr lang="en-US" smtClean="0"/>
              <a:t>‹#›</a:t>
            </a:fld>
            <a:endParaRPr lang="en-US"/>
          </a:p>
        </p:txBody>
      </p:sp>
    </p:spTree>
    <p:extLst>
      <p:ext uri="{BB962C8B-B14F-4D97-AF65-F5344CB8AC3E}">
        <p14:creationId xmlns:p14="http://schemas.microsoft.com/office/powerpoint/2010/main" val="290354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A56A-CC3D-464D-A4AC-9FD9016C92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237A2-1EE4-480B-86A8-65030ACF9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8F64F9-A9A7-454E-8385-446DB4D060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7ACF1E-18B4-45BB-8CD0-EF1F6A51E765}"/>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6" name="Footer Placeholder 5">
            <a:extLst>
              <a:ext uri="{FF2B5EF4-FFF2-40B4-BE49-F238E27FC236}">
                <a16:creationId xmlns:a16="http://schemas.microsoft.com/office/drawing/2014/main" id="{19F87E0F-61F6-460F-A060-F178D6BED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262F0-5F3B-4FF1-8ECA-579A91C456F2}"/>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831884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2485-F715-2545-A042-20E3326145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29793B-1ED8-9344-894B-CBBE54EC5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60757-816D-9546-A305-4DD07F27786A}"/>
              </a:ext>
            </a:extLst>
          </p:cNvPr>
          <p:cNvSpPr>
            <a:spLocks noGrp="1"/>
          </p:cNvSpPr>
          <p:nvPr>
            <p:ph type="dt" sz="half" idx="10"/>
          </p:nvPr>
        </p:nvSpPr>
        <p:spPr/>
        <p:txBody>
          <a:bodyPr/>
          <a:lstStyle/>
          <a:p>
            <a:fld id="{660AC915-F913-5747-A19E-8F1726F95D85}" type="datetimeFigureOut">
              <a:rPr lang="en-US" smtClean="0"/>
              <a:t>9/23/2025</a:t>
            </a:fld>
            <a:endParaRPr lang="en-US"/>
          </a:p>
        </p:txBody>
      </p:sp>
      <p:sp>
        <p:nvSpPr>
          <p:cNvPr id="5" name="Footer Placeholder 4">
            <a:extLst>
              <a:ext uri="{FF2B5EF4-FFF2-40B4-BE49-F238E27FC236}">
                <a16:creationId xmlns:a16="http://schemas.microsoft.com/office/drawing/2014/main" id="{AA54DEFD-A829-8F46-91CB-161EF8D8F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C02BB-08D8-8D4E-80A5-E4A4507FF5E7}"/>
              </a:ext>
            </a:extLst>
          </p:cNvPr>
          <p:cNvSpPr>
            <a:spLocks noGrp="1"/>
          </p:cNvSpPr>
          <p:nvPr>
            <p:ph type="sldNum" sz="quarter" idx="12"/>
          </p:nvPr>
        </p:nvSpPr>
        <p:spPr/>
        <p:txBody>
          <a:bodyPr/>
          <a:lstStyle/>
          <a:p>
            <a:fld id="{744768D0-8C1A-8642-B977-F049EFFBCDBF}" type="slidenum">
              <a:rPr lang="en-US" smtClean="0"/>
              <a:t>‹#›</a:t>
            </a:fld>
            <a:endParaRPr lang="en-US"/>
          </a:p>
        </p:txBody>
      </p:sp>
    </p:spTree>
    <p:extLst>
      <p:ext uri="{BB962C8B-B14F-4D97-AF65-F5344CB8AC3E}">
        <p14:creationId xmlns:p14="http://schemas.microsoft.com/office/powerpoint/2010/main" val="342754733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p15="http://schemas.microsoft.com/office/powerpoint/2012/main" xmlns="">
      <p:transition xmlns:p14="http://schemas.microsoft.com/office/powerpoint/2010/mai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CEE5-31EF-174B-AAC6-D328EDA681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DE3E4-958C-5D4F-B814-DFE946C82D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1E6A97-AE8A-CE4D-A25F-DDF906AC15D9}"/>
              </a:ext>
            </a:extLst>
          </p:cNvPr>
          <p:cNvSpPr>
            <a:spLocks noGrp="1"/>
          </p:cNvSpPr>
          <p:nvPr>
            <p:ph type="dt" sz="half" idx="10"/>
          </p:nvPr>
        </p:nvSpPr>
        <p:spPr/>
        <p:txBody>
          <a:bodyPr/>
          <a:lstStyle/>
          <a:p>
            <a:fld id="{660AC915-F913-5747-A19E-8F1726F95D85}" type="datetimeFigureOut">
              <a:rPr lang="en-US" smtClean="0"/>
              <a:t>9/23/2025</a:t>
            </a:fld>
            <a:endParaRPr lang="en-US"/>
          </a:p>
        </p:txBody>
      </p:sp>
      <p:sp>
        <p:nvSpPr>
          <p:cNvPr id="5" name="Footer Placeholder 4">
            <a:extLst>
              <a:ext uri="{FF2B5EF4-FFF2-40B4-BE49-F238E27FC236}">
                <a16:creationId xmlns:a16="http://schemas.microsoft.com/office/drawing/2014/main" id="{05510A77-7AAE-3F44-8867-B5C00E7A2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2D789-9C1B-7E47-A8C0-6C6E4F13F6ED}"/>
              </a:ext>
            </a:extLst>
          </p:cNvPr>
          <p:cNvSpPr>
            <a:spLocks noGrp="1"/>
          </p:cNvSpPr>
          <p:nvPr>
            <p:ph type="sldNum" sz="quarter" idx="12"/>
          </p:nvPr>
        </p:nvSpPr>
        <p:spPr/>
        <p:txBody>
          <a:bodyPr/>
          <a:lstStyle/>
          <a:p>
            <a:fld id="{744768D0-8C1A-8642-B977-F049EFFBCDBF}" type="slidenum">
              <a:rPr lang="en-US" smtClean="0"/>
              <a:t>‹#›</a:t>
            </a:fld>
            <a:endParaRPr lang="en-US"/>
          </a:p>
        </p:txBody>
      </p:sp>
    </p:spTree>
    <p:extLst>
      <p:ext uri="{BB962C8B-B14F-4D97-AF65-F5344CB8AC3E}">
        <p14:creationId xmlns:p14="http://schemas.microsoft.com/office/powerpoint/2010/main" val="224885490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p15="http://schemas.microsoft.com/office/powerpoint/2012/main" xmlns="">
      <p:transition xmlns:p14="http://schemas.microsoft.com/office/powerpoint/2010/mai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68A1E-B954-544B-AFB8-86C39FBC22F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DEFE1D6-8F2C-1E4D-A7F5-364AAB0E784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C4952B4-0F6C-F042-908B-2B9EF5DEC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5CA3B-E764-C14C-BC43-AAB0B1B8B5CC}"/>
              </a:ext>
            </a:extLst>
          </p:cNvPr>
          <p:cNvSpPr>
            <a:spLocks noGrp="1"/>
          </p:cNvSpPr>
          <p:nvPr>
            <p:ph type="sldNum" sz="quarter" idx="12"/>
          </p:nvPr>
        </p:nvSpPr>
        <p:spPr/>
        <p:txBody>
          <a:bodyPr/>
          <a:lstStyle/>
          <a:p>
            <a:fld id="{1BFC8817-8303-0E4C-B3DA-CAEB0316DFAA}" type="slidenum">
              <a:rPr lang="en-US" smtClean="0"/>
              <a:t>‹#›</a:t>
            </a:fld>
            <a:endParaRPr lang="en-US"/>
          </a:p>
        </p:txBody>
      </p:sp>
    </p:spTree>
    <p:extLst>
      <p:ext uri="{BB962C8B-B14F-4D97-AF65-F5344CB8AC3E}">
        <p14:creationId xmlns:p14="http://schemas.microsoft.com/office/powerpoint/2010/main" val="720430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040966"/>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xmlns:p14="http://schemas.microsoft.com/office/powerpoint/2010/mai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Full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3633F9F-77BF-C144-BDE2-5ED3D34C3947}"/>
              </a:ext>
            </a:extLst>
          </p:cNvPr>
          <p:cNvSpPr>
            <a:spLocks noGrp="1"/>
          </p:cNvSpPr>
          <p:nvPr>
            <p:ph type="pic" sz="quarter" idx="11" hasCustomPrompt="1"/>
          </p:nvPr>
        </p:nvSpPr>
        <p:spPr>
          <a:xfrm>
            <a:off x="0" y="0"/>
            <a:ext cx="12192000" cy="6858000"/>
          </a:xfrm>
          <a:solidFill>
            <a:schemeClr val="bg1">
              <a:lumMod val="95000"/>
            </a:schemeClr>
          </a:solidFill>
        </p:spPr>
        <p:txBody>
          <a:bodyPr bIns="1005840" anchor="ctr">
            <a:normAutofit/>
          </a:bodyPr>
          <a:lstStyle>
            <a:lvl1pPr marL="0" indent="0" algn="ctr">
              <a:buNone/>
              <a:defRPr sz="1600"/>
            </a:lvl1pPr>
          </a:lstStyle>
          <a:p>
            <a:r>
              <a:rPr lang="en-US" dirty="0"/>
              <a:t>Image</a:t>
            </a:r>
          </a:p>
        </p:txBody>
      </p:sp>
    </p:spTree>
    <p:extLst>
      <p:ext uri="{BB962C8B-B14F-4D97-AF65-F5344CB8AC3E}">
        <p14:creationId xmlns:p14="http://schemas.microsoft.com/office/powerpoint/2010/main" val="13772187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Yellow Block">
    <p:spTree>
      <p:nvGrpSpPr>
        <p:cNvPr id="1" name=""/>
        <p:cNvGrpSpPr/>
        <p:nvPr/>
      </p:nvGrpSpPr>
      <p:grpSpPr>
        <a:xfrm>
          <a:off x="0" y="0"/>
          <a:ext cx="0" cy="0"/>
          <a:chOff x="0" y="0"/>
          <a:chExt cx="0" cy="0"/>
        </a:xfrm>
      </p:grpSpPr>
      <p:sp>
        <p:nvSpPr>
          <p:cNvPr id="8" name="Picture Placeholder 20">
            <a:extLst>
              <a:ext uri="{FF2B5EF4-FFF2-40B4-BE49-F238E27FC236}">
                <a16:creationId xmlns:a16="http://schemas.microsoft.com/office/drawing/2014/main" id="{772B2235-EC6F-D641-B01C-70A1E83C02C5}"/>
              </a:ext>
            </a:extLst>
          </p:cNvPr>
          <p:cNvSpPr>
            <a:spLocks noGrp="1"/>
          </p:cNvSpPr>
          <p:nvPr>
            <p:ph type="pic" sz="quarter" idx="13"/>
          </p:nvPr>
        </p:nvSpPr>
        <p:spPr>
          <a:xfrm>
            <a:off x="7435121" y="228600"/>
            <a:ext cx="4524977" cy="6400800"/>
          </a:xfrm>
          <a:solidFill>
            <a:schemeClr val="bg2"/>
          </a:solidFill>
        </p:spPr>
        <p:txBody>
          <a:bodyPr lIns="0" tIns="0" rIns="0" bIns="731520" anchor="ctr">
            <a:normAutofit/>
          </a:bodyPr>
          <a:lstStyle>
            <a:lvl1pPr marL="0" indent="0" algn="ctr">
              <a:buNone/>
              <a:defRPr sz="1600"/>
            </a:lvl1pPr>
          </a:lstStyle>
          <a:p>
            <a:endParaRPr lang="en-US"/>
          </a:p>
        </p:txBody>
      </p:sp>
      <p:sp>
        <p:nvSpPr>
          <p:cNvPr id="7" name="Rectangle 6">
            <a:extLst>
              <a:ext uri="{FF2B5EF4-FFF2-40B4-BE49-F238E27FC236}">
                <a16:creationId xmlns:a16="http://schemas.microsoft.com/office/drawing/2014/main" id="{DE33A529-6E8F-9148-A3D1-432B3D6E350C}"/>
              </a:ext>
            </a:extLst>
          </p:cNvPr>
          <p:cNvSpPr/>
          <p:nvPr userDrawn="1"/>
        </p:nvSpPr>
        <p:spPr>
          <a:xfrm>
            <a:off x="284813" y="228600"/>
            <a:ext cx="6910466" cy="6400800"/>
          </a:xfrm>
          <a:prstGeom prst="rect">
            <a:avLst/>
          </a:prstGeom>
          <a:gradFill flip="none" rotWithShape="1">
            <a:gsLst>
              <a:gs pos="87000">
                <a:srgbClr val="FFC000">
                  <a:shade val="67500"/>
                  <a:satMod val="115000"/>
                  <a:lumMod val="56000"/>
                  <a:lumOff val="44000"/>
                </a:srgbClr>
              </a:gs>
              <a:gs pos="0">
                <a:srgbClr val="FFFF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468A1E-B954-544B-AFB8-86C39FBC22F9}"/>
              </a:ext>
            </a:extLst>
          </p:cNvPr>
          <p:cNvSpPr>
            <a:spLocks noGrp="1"/>
          </p:cNvSpPr>
          <p:nvPr>
            <p:ph type="title"/>
          </p:nvPr>
        </p:nvSpPr>
        <p:spPr>
          <a:xfrm>
            <a:off x="438162" y="432329"/>
            <a:ext cx="6491276" cy="739246"/>
          </a:xfrm>
        </p:spPr>
        <p:txBody>
          <a:bodyPr anchor="t"/>
          <a:lstStyle>
            <a:lvl1pPr>
              <a:defRPr b="1">
                <a:solidFill>
                  <a:srgbClr val="0047B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1DEFE1D6-8F2C-1E4D-A7F5-364AAB0E784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C4952B4-0F6C-F042-908B-2B9EF5DEC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5CA3B-E764-C14C-BC43-AAB0B1B8B5CC}"/>
              </a:ext>
            </a:extLst>
          </p:cNvPr>
          <p:cNvSpPr>
            <a:spLocks noGrp="1"/>
          </p:cNvSpPr>
          <p:nvPr>
            <p:ph type="sldNum" sz="quarter" idx="12"/>
          </p:nvPr>
        </p:nvSpPr>
        <p:spPr/>
        <p:txBody>
          <a:bodyPr/>
          <a:lstStyle/>
          <a:p>
            <a:fld id="{1BFC8817-8303-0E4C-B3DA-CAEB0316DFAA}" type="slidenum">
              <a:rPr lang="en-US" smtClean="0"/>
              <a:t>‹#›</a:t>
            </a:fld>
            <a:endParaRPr lang="en-US"/>
          </a:p>
        </p:txBody>
      </p:sp>
    </p:spTree>
    <p:extLst>
      <p:ext uri="{BB962C8B-B14F-4D97-AF65-F5344CB8AC3E}">
        <p14:creationId xmlns:p14="http://schemas.microsoft.com/office/powerpoint/2010/main" val="2532452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de photo, 4 parts">
    <p:spTree>
      <p:nvGrpSpPr>
        <p:cNvPr id="1" name=""/>
        <p:cNvGrpSpPr/>
        <p:nvPr/>
      </p:nvGrpSpPr>
      <p:grpSpPr>
        <a:xfrm>
          <a:off x="0" y="0"/>
          <a:ext cx="0" cy="0"/>
          <a:chOff x="0" y="0"/>
          <a:chExt cx="0" cy="0"/>
        </a:xfrm>
      </p:grpSpPr>
      <p:sp>
        <p:nvSpPr>
          <p:cNvPr id="21" name="Picture Placeholder 20"/>
          <p:cNvSpPr>
            <a:spLocks noGrp="1"/>
          </p:cNvSpPr>
          <p:nvPr>
            <p:ph type="pic" sz="quarter" idx="12"/>
          </p:nvPr>
        </p:nvSpPr>
        <p:spPr>
          <a:xfrm>
            <a:off x="0" y="1320271"/>
            <a:ext cx="12192000" cy="2286000"/>
          </a:xfrm>
          <a:solidFill>
            <a:schemeClr val="bg2"/>
          </a:solidFill>
        </p:spPr>
        <p:txBody>
          <a:bodyPr tIns="548640">
            <a:normAutofit/>
          </a:bodyPr>
          <a:lstStyle>
            <a:lvl1pPr marL="0" indent="0" algn="ctr">
              <a:buNone/>
              <a:defRPr sz="2000"/>
            </a:lvl1pPr>
          </a:lstStyle>
          <a:p>
            <a:endParaRPr lang="en-US"/>
          </a:p>
        </p:txBody>
      </p:sp>
      <p:grpSp>
        <p:nvGrpSpPr>
          <p:cNvPr id="8" name="Group 7"/>
          <p:cNvGrpSpPr/>
          <p:nvPr userDrawn="1"/>
        </p:nvGrpSpPr>
        <p:grpSpPr>
          <a:xfrm>
            <a:off x="3016838" y="3816753"/>
            <a:ext cx="6149423" cy="1770987"/>
            <a:chOff x="3620205" y="4223628"/>
            <a:chExt cx="7379308" cy="2481660"/>
          </a:xfrm>
        </p:grpSpPr>
        <p:cxnSp>
          <p:nvCxnSpPr>
            <p:cNvPr id="9" name="Straight Connector 8"/>
            <p:cNvCxnSpPr/>
            <p:nvPr/>
          </p:nvCxnSpPr>
          <p:spPr>
            <a:xfrm>
              <a:off x="3620205"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30699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999513" y="4223628"/>
              <a:ext cx="0" cy="24816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Text Placeholder 40"/>
          <p:cNvSpPr>
            <a:spLocks noGrp="1"/>
          </p:cNvSpPr>
          <p:nvPr>
            <p:ph type="body" sz="quarter" idx="20"/>
          </p:nvPr>
        </p:nvSpPr>
        <p:spPr>
          <a:xfrm>
            <a:off x="102455"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2" name="Text Placeholder 40"/>
          <p:cNvSpPr>
            <a:spLocks noGrp="1"/>
          </p:cNvSpPr>
          <p:nvPr>
            <p:ph type="body" sz="quarter" idx="21"/>
          </p:nvPr>
        </p:nvSpPr>
        <p:spPr>
          <a:xfrm>
            <a:off x="318280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3" name="Text Placeholder 40"/>
          <p:cNvSpPr>
            <a:spLocks noGrp="1"/>
          </p:cNvSpPr>
          <p:nvPr>
            <p:ph type="body" sz="quarter" idx="22"/>
          </p:nvPr>
        </p:nvSpPr>
        <p:spPr>
          <a:xfrm>
            <a:off x="6268839"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44" name="Text Placeholder 40"/>
          <p:cNvSpPr>
            <a:spLocks noGrp="1"/>
          </p:cNvSpPr>
          <p:nvPr>
            <p:ph type="body" sz="quarter" idx="23"/>
          </p:nvPr>
        </p:nvSpPr>
        <p:spPr>
          <a:xfrm>
            <a:off x="9345938" y="4291292"/>
            <a:ext cx="2751667" cy="737927"/>
          </a:xfrm>
        </p:spPr>
        <p:txBody>
          <a:bodyPr wrap="square" anchor="t">
            <a:spAutoFit/>
          </a:bodyPr>
          <a:lstStyle>
            <a:lvl1pPr marL="0" indent="0" algn="ctr">
              <a:buNone/>
              <a:defRPr lang="en-US" sz="2000"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127088889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2A63E3-6380-914B-ACB9-B357E23F73FB}"/>
              </a:ext>
            </a:extLst>
          </p:cNvPr>
          <p:cNvSpPr/>
          <p:nvPr userDrawn="1"/>
        </p:nvSpPr>
        <p:spPr>
          <a:xfrm>
            <a:off x="457200" y="480349"/>
            <a:ext cx="11277600" cy="5897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DF8D9543-9F27-4A4C-8153-001F83C99787}"/>
              </a:ext>
            </a:extLst>
          </p:cNvPr>
          <p:cNvSpPr>
            <a:spLocks noGrp="1"/>
          </p:cNvSpPr>
          <p:nvPr>
            <p:ph type="pic" sz="quarter" idx="15" hasCustomPrompt="1"/>
          </p:nvPr>
        </p:nvSpPr>
        <p:spPr>
          <a:xfrm>
            <a:off x="0" y="0"/>
            <a:ext cx="12192000" cy="6858000"/>
          </a:xfrm>
          <a:custGeom>
            <a:avLst/>
            <a:gdLst>
              <a:gd name="connsiteX0" fmla="*/ 457200 w 12192000"/>
              <a:gd name="connsiteY0" fmla="*/ 480350 h 6858000"/>
              <a:gd name="connsiteX1" fmla="*/ 457200 w 12192000"/>
              <a:gd name="connsiteY1" fmla="*/ 6377651 h 6858000"/>
              <a:gd name="connsiteX2" fmla="*/ 11734800 w 12192000"/>
              <a:gd name="connsiteY2" fmla="*/ 6377651 h 6858000"/>
              <a:gd name="connsiteX3" fmla="*/ 11734800 w 12192000"/>
              <a:gd name="connsiteY3" fmla="*/ 48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57200" y="480350"/>
                </a:moveTo>
                <a:lnTo>
                  <a:pt x="457200" y="6377651"/>
                </a:lnTo>
                <a:lnTo>
                  <a:pt x="11734800" y="6377651"/>
                </a:lnTo>
                <a:lnTo>
                  <a:pt x="11734800" y="480350"/>
                </a:lnTo>
                <a:close/>
                <a:moveTo>
                  <a:pt x="0" y="0"/>
                </a:moveTo>
                <a:lnTo>
                  <a:pt x="12192000" y="0"/>
                </a:lnTo>
                <a:lnTo>
                  <a:pt x="12192000" y="6858000"/>
                </a:lnTo>
                <a:lnTo>
                  <a:pt x="0" y="6858000"/>
                </a:lnTo>
                <a:close/>
              </a:path>
            </a:pathLst>
          </a:custGeom>
          <a:solidFill>
            <a:schemeClr val="bg1">
              <a:lumMod val="95000"/>
            </a:schemeClr>
          </a:solidFill>
        </p:spPr>
        <p:txBody>
          <a:bodyPr wrap="square" bIns="1005840" anchor="ctr">
            <a:noAutofit/>
          </a:bodyPr>
          <a:lstStyle>
            <a:lvl1pPr marL="0" indent="0" algn="ctr">
              <a:buNone/>
              <a:defRPr sz="1600"/>
            </a:lvl1pPr>
          </a:lstStyle>
          <a:p>
            <a:r>
              <a:rPr lang="en-US" dirty="0"/>
              <a:t>Image</a:t>
            </a:r>
          </a:p>
        </p:txBody>
      </p:sp>
      <p:sp>
        <p:nvSpPr>
          <p:cNvPr id="4" name="Title 3">
            <a:extLst>
              <a:ext uri="{FF2B5EF4-FFF2-40B4-BE49-F238E27FC236}">
                <a16:creationId xmlns:a16="http://schemas.microsoft.com/office/drawing/2014/main" id="{6B1BDD53-0B93-49E2-930A-55D2B89CD3A6}"/>
              </a:ext>
            </a:extLst>
          </p:cNvPr>
          <p:cNvSpPr>
            <a:spLocks noGrp="1"/>
          </p:cNvSpPr>
          <p:nvPr>
            <p:ph type="title" hasCustomPrompt="1"/>
          </p:nvPr>
        </p:nvSpPr>
        <p:spPr>
          <a:xfrm>
            <a:off x="962025" y="932446"/>
            <a:ext cx="10268712" cy="1010653"/>
          </a:xfrm>
        </p:spPr>
        <p:txBody>
          <a:bodyPr/>
          <a:lstStyle/>
          <a:p>
            <a:r>
              <a:rPr lang="en-US" dirty="0"/>
              <a:t>Click to edit title</a:t>
            </a:r>
            <a:endParaRPr lang="th-TH" dirty="0"/>
          </a:p>
        </p:txBody>
      </p:sp>
      <p:sp>
        <p:nvSpPr>
          <p:cNvPr id="6" name="Text Placeholder 5">
            <a:extLst>
              <a:ext uri="{FF2B5EF4-FFF2-40B4-BE49-F238E27FC236}">
                <a16:creationId xmlns:a16="http://schemas.microsoft.com/office/drawing/2014/main" id="{53D7DD48-717C-4782-8E78-C949BC28E8FF}"/>
              </a:ext>
            </a:extLst>
          </p:cNvPr>
          <p:cNvSpPr>
            <a:spLocks noGrp="1"/>
          </p:cNvSpPr>
          <p:nvPr>
            <p:ph type="body" sz="quarter" idx="10" hasCustomPrompt="1"/>
          </p:nvPr>
        </p:nvSpPr>
        <p:spPr>
          <a:xfrm>
            <a:off x="963781"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cxnSp>
        <p:nvCxnSpPr>
          <p:cNvPr id="11" name="Straight Arrow Connector 10">
            <a:extLst>
              <a:ext uri="{FF2B5EF4-FFF2-40B4-BE49-F238E27FC236}">
                <a16:creationId xmlns:a16="http://schemas.microsoft.com/office/drawing/2014/main" id="{F5198554-80F4-44B3-9AB7-799C38713C05}"/>
              </a:ext>
            </a:extLst>
          </p:cNvPr>
          <p:cNvCxnSpPr>
            <a:cxnSpLocks/>
          </p:cNvCxnSpPr>
          <p:nvPr userDrawn="1"/>
        </p:nvCxnSpPr>
        <p:spPr>
          <a:xfrm rot="5400000">
            <a:off x="5908242"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1CE045F-3315-432D-BF13-518D02B7FA5D}"/>
              </a:ext>
            </a:extLst>
          </p:cNvPr>
          <p:cNvCxnSpPr>
            <a:cxnSpLocks/>
          </p:cNvCxnSpPr>
          <p:nvPr userDrawn="1"/>
        </p:nvCxnSpPr>
        <p:spPr>
          <a:xfrm rot="5400000">
            <a:off x="8064438"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E04ADC9-1680-4AAD-AB35-84BADB399D96}"/>
              </a:ext>
            </a:extLst>
          </p:cNvPr>
          <p:cNvCxnSpPr>
            <a:cxnSpLocks/>
          </p:cNvCxnSpPr>
          <p:nvPr userDrawn="1"/>
        </p:nvCxnSpPr>
        <p:spPr>
          <a:xfrm rot="5400000">
            <a:off x="3752046"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643838C-0BD3-4319-96C9-A8A045A45A3E}"/>
              </a:ext>
            </a:extLst>
          </p:cNvPr>
          <p:cNvCxnSpPr>
            <a:cxnSpLocks/>
          </p:cNvCxnSpPr>
          <p:nvPr userDrawn="1"/>
        </p:nvCxnSpPr>
        <p:spPr>
          <a:xfrm rot="5400000">
            <a:off x="1595850" y="3649665"/>
            <a:ext cx="2530477" cy="0"/>
          </a:xfrm>
          <a:prstGeom prst="straightConnector1">
            <a:avLst/>
          </a:prstGeom>
          <a:ln w="28575" cap="flat">
            <a:solidFill>
              <a:schemeClr val="bg2"/>
            </a:solidFill>
            <a:prstDash val="solid"/>
            <a:headEnd type="none" w="lg" len="sm"/>
            <a:tailEnd type="none" w="lg" len="sm"/>
          </a:ln>
          <a:effectLst/>
        </p:spPr>
        <p:style>
          <a:lnRef idx="2">
            <a:schemeClr val="accent1"/>
          </a:lnRef>
          <a:fillRef idx="0">
            <a:schemeClr val="accent1"/>
          </a:fillRef>
          <a:effectRef idx="1">
            <a:schemeClr val="accent1"/>
          </a:effectRef>
          <a:fontRef idx="minor">
            <a:schemeClr val="tx1"/>
          </a:fontRef>
        </p:style>
      </p:cxnSp>
      <p:sp>
        <p:nvSpPr>
          <p:cNvPr id="24" name="Text Placeholder 5">
            <a:extLst>
              <a:ext uri="{FF2B5EF4-FFF2-40B4-BE49-F238E27FC236}">
                <a16:creationId xmlns:a16="http://schemas.microsoft.com/office/drawing/2014/main" id="{958B8546-1CDE-FF49-A92E-6C3DC8CCAADA}"/>
              </a:ext>
            </a:extLst>
          </p:cNvPr>
          <p:cNvSpPr>
            <a:spLocks noGrp="1"/>
          </p:cNvSpPr>
          <p:nvPr>
            <p:ph type="body" sz="quarter" idx="16" hasCustomPrompt="1"/>
          </p:nvPr>
        </p:nvSpPr>
        <p:spPr>
          <a:xfrm>
            <a:off x="3119978"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5" name="Text Placeholder 5">
            <a:extLst>
              <a:ext uri="{FF2B5EF4-FFF2-40B4-BE49-F238E27FC236}">
                <a16:creationId xmlns:a16="http://schemas.microsoft.com/office/drawing/2014/main" id="{01C1041D-EF55-9B40-BF9B-83371A7889C0}"/>
              </a:ext>
            </a:extLst>
          </p:cNvPr>
          <p:cNvSpPr>
            <a:spLocks noGrp="1"/>
          </p:cNvSpPr>
          <p:nvPr>
            <p:ph type="body" sz="quarter" idx="17" hasCustomPrompt="1"/>
          </p:nvPr>
        </p:nvSpPr>
        <p:spPr>
          <a:xfrm>
            <a:off x="5276175"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6" name="Text Placeholder 5">
            <a:extLst>
              <a:ext uri="{FF2B5EF4-FFF2-40B4-BE49-F238E27FC236}">
                <a16:creationId xmlns:a16="http://schemas.microsoft.com/office/drawing/2014/main" id="{126045A2-1D33-824F-8C14-7B9F5B32D4F4}"/>
              </a:ext>
            </a:extLst>
          </p:cNvPr>
          <p:cNvSpPr>
            <a:spLocks noGrp="1"/>
          </p:cNvSpPr>
          <p:nvPr>
            <p:ph type="body" sz="quarter" idx="18" hasCustomPrompt="1"/>
          </p:nvPr>
        </p:nvSpPr>
        <p:spPr>
          <a:xfrm>
            <a:off x="7432372"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
        <p:nvSpPr>
          <p:cNvPr id="27" name="Text Placeholder 5">
            <a:extLst>
              <a:ext uri="{FF2B5EF4-FFF2-40B4-BE49-F238E27FC236}">
                <a16:creationId xmlns:a16="http://schemas.microsoft.com/office/drawing/2014/main" id="{5346A475-0FD0-0F4A-AD4C-F8394A62BBAC}"/>
              </a:ext>
            </a:extLst>
          </p:cNvPr>
          <p:cNvSpPr>
            <a:spLocks noGrp="1"/>
          </p:cNvSpPr>
          <p:nvPr>
            <p:ph type="body" sz="quarter" idx="19" hasCustomPrompt="1"/>
          </p:nvPr>
        </p:nvSpPr>
        <p:spPr>
          <a:xfrm>
            <a:off x="9588567" y="2384425"/>
            <a:ext cx="1642170" cy="2530478"/>
          </a:xfrm>
        </p:spPr>
        <p:txBody>
          <a:bodyPr/>
          <a:lstStyle>
            <a:lvl1pPr marL="0" indent="0">
              <a:buNone/>
              <a:defRPr sz="1800" b="1" i="0">
                <a:latin typeface="Gill Sans Nova" panose="020B0602020104020203" pitchFamily="34" charset="0"/>
              </a:defRPr>
            </a:lvl1pPr>
            <a:lvl2pPr marL="20638" indent="0">
              <a:buNone/>
              <a:tabLst/>
              <a:defRPr sz="2000" b="0" i="0">
                <a:latin typeface="Gill Sans Nova Light" panose="020B0302020104020203" pitchFamily="34" charset="0"/>
              </a:defRPr>
            </a:lvl2pPr>
            <a:lvl3pPr marL="20638" indent="0">
              <a:buNone/>
              <a:tabLst/>
              <a:defRPr sz="2000" b="0" i="0">
                <a:latin typeface="Gill Sans Nova Light" panose="020B0302020104020203" pitchFamily="34" charset="0"/>
              </a:defRPr>
            </a:lvl3pPr>
          </a:lstStyle>
          <a:p>
            <a:r>
              <a:rPr lang="en-US" dirty="0"/>
              <a:t>Subhead</a:t>
            </a:r>
          </a:p>
          <a:p>
            <a:pPr lvl="1"/>
            <a:r>
              <a:rPr lang="en-US" dirty="0"/>
              <a:t>Second level</a:t>
            </a:r>
          </a:p>
          <a:p>
            <a:pPr lvl="2"/>
            <a:r>
              <a:rPr lang="en-US" dirty="0"/>
              <a:t>Third level</a:t>
            </a:r>
          </a:p>
        </p:txBody>
      </p:sp>
    </p:spTree>
    <p:extLst>
      <p:ext uri="{BB962C8B-B14F-4D97-AF65-F5344CB8AC3E}">
        <p14:creationId xmlns:p14="http://schemas.microsoft.com/office/powerpoint/2010/main" val="325410494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a16="http://schemas.microsoft.com/office/drawing/2014/main" xmlns="">
      <p:transition>
        <p:fade/>
      </p:transition>
    </mc:Fallback>
  </mc:AlternateContent>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4 Square Images">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969"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7" name="Picture Placeholder 3"/>
          <p:cNvSpPr>
            <a:spLocks noGrp="1"/>
          </p:cNvSpPr>
          <p:nvPr>
            <p:ph type="pic" sz="quarter" idx="14"/>
          </p:nvPr>
        </p:nvSpPr>
        <p:spPr>
          <a:xfrm>
            <a:off x="3070930"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8" name="Picture Placeholder 3"/>
          <p:cNvSpPr>
            <a:spLocks noGrp="1"/>
          </p:cNvSpPr>
          <p:nvPr>
            <p:ph type="pic" sz="quarter" idx="15"/>
          </p:nvPr>
        </p:nvSpPr>
        <p:spPr>
          <a:xfrm>
            <a:off x="6145829" y="1889125"/>
            <a:ext cx="2971272" cy="2438136"/>
          </a:xfrm>
          <a:solidFill>
            <a:schemeClr val="bg2"/>
          </a:solidFill>
          <a:ln>
            <a:noFill/>
          </a:ln>
        </p:spPr>
        <p:txBody>
          <a:bodyPr tIns="548640" bIns="182880" anchor="t" anchorCtr="0">
            <a:normAutofit/>
          </a:bodyPr>
          <a:lstStyle>
            <a:lvl1pPr marL="0" indent="0" algn="ctr">
              <a:buNone/>
              <a:defRPr sz="2000"/>
            </a:lvl1pPr>
          </a:lstStyle>
          <a:p>
            <a:endParaRPr lang="en-US"/>
          </a:p>
        </p:txBody>
      </p:sp>
      <p:sp>
        <p:nvSpPr>
          <p:cNvPr id="19" name="Picture Placeholder 3"/>
          <p:cNvSpPr>
            <a:spLocks noGrp="1"/>
          </p:cNvSpPr>
          <p:nvPr>
            <p:ph type="pic" sz="quarter" idx="16"/>
          </p:nvPr>
        </p:nvSpPr>
        <p:spPr>
          <a:xfrm>
            <a:off x="9220728" y="1889125"/>
            <a:ext cx="2971272" cy="2438136"/>
          </a:xfrm>
          <a:solidFill>
            <a:schemeClr val="bg2"/>
          </a:solidFill>
          <a:ln>
            <a:noFill/>
          </a:ln>
        </p:spPr>
        <p:txBody>
          <a:bodyPr tIns="548640" bIns="274320" anchor="t" anchorCtr="0">
            <a:normAutofit/>
          </a:bodyPr>
          <a:lstStyle>
            <a:lvl1pPr marL="0" indent="0" algn="ctr">
              <a:buNone/>
              <a:defRPr sz="2000"/>
            </a:lvl1pPr>
          </a:lstStyle>
          <a:p>
            <a:endParaRPr lang="en-US"/>
          </a:p>
        </p:txBody>
      </p:sp>
      <p:sp>
        <p:nvSpPr>
          <p:cNvPr id="3" name="Title 2"/>
          <p:cNvSpPr>
            <a:spLocks noGrp="1"/>
          </p:cNvSpPr>
          <p:nvPr>
            <p:ph type="title"/>
          </p:nvPr>
        </p:nvSpPr>
        <p:spPr/>
        <p:txBody>
          <a:bodyPr anchor="ctr"/>
          <a:lstStyle>
            <a:lvl1pPr algn="ctr">
              <a:defRPr b="1" cap="all" baseline="0"/>
            </a:lvl1pPr>
          </a:lstStyle>
          <a:p>
            <a:r>
              <a:rPr lang="en-US" dirty="0"/>
              <a:t>Click to edit Master title style</a:t>
            </a:r>
          </a:p>
        </p:txBody>
      </p:sp>
      <p:sp>
        <p:nvSpPr>
          <p:cNvPr id="7" name="Footer Placeholder 6"/>
          <p:cNvSpPr>
            <a:spLocks noGrp="1"/>
          </p:cNvSpPr>
          <p:nvPr>
            <p:ph type="ftr" sz="quarter" idx="11"/>
          </p:nvPr>
        </p:nvSpPr>
        <p:spPr/>
        <p:txBody>
          <a:bodyPr/>
          <a:lstStyle>
            <a:lvl1pPr>
              <a:defRPr>
                <a:solidFill>
                  <a:schemeClr val="tx1"/>
                </a:solidFill>
              </a:defRPr>
            </a:lvl1pPr>
          </a:lstStyle>
          <a:p>
            <a:endParaRPr lang="en-US" dirty="0"/>
          </a:p>
        </p:txBody>
      </p:sp>
      <p:sp>
        <p:nvSpPr>
          <p:cNvPr id="8" name="Slide Number Placeholder 7"/>
          <p:cNvSpPr>
            <a:spLocks noGrp="1"/>
          </p:cNvSpPr>
          <p:nvPr>
            <p:ph type="sldNum" sz="quarter" idx="12"/>
          </p:nvPr>
        </p:nvSpPr>
        <p:spPr>
          <a:xfrm>
            <a:off x="11624869" y="6148134"/>
            <a:ext cx="389018" cy="365125"/>
          </a:xfrm>
          <a:prstGeom prst="rect">
            <a:avLst/>
          </a:prstGeom>
        </p:spPr>
        <p:txBody>
          <a:bodyPr/>
          <a:lstStyle/>
          <a:p>
            <a:pPr algn="r"/>
            <a:fld id="{56A2E62A-5E30-4BF8-9E9F-2193062D3C2E}" type="slidenum">
              <a:rPr lang="en-US" smtClean="0"/>
              <a:pPr algn="r"/>
              <a:t>‹#›</a:t>
            </a:fld>
            <a:endParaRPr lang="en-US"/>
          </a:p>
        </p:txBody>
      </p:sp>
      <p:sp>
        <p:nvSpPr>
          <p:cNvPr id="20" name="Text Placeholder 40"/>
          <p:cNvSpPr>
            <a:spLocks noGrp="1"/>
          </p:cNvSpPr>
          <p:nvPr>
            <p:ph type="body" sz="quarter" idx="20"/>
          </p:nvPr>
        </p:nvSpPr>
        <p:spPr>
          <a:xfrm>
            <a:off x="102455"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1" name="Text Placeholder 40"/>
          <p:cNvSpPr>
            <a:spLocks noGrp="1"/>
          </p:cNvSpPr>
          <p:nvPr>
            <p:ph type="body" sz="quarter" idx="21"/>
          </p:nvPr>
        </p:nvSpPr>
        <p:spPr>
          <a:xfrm>
            <a:off x="3182809"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2" name="Text Placeholder 40"/>
          <p:cNvSpPr>
            <a:spLocks noGrp="1"/>
          </p:cNvSpPr>
          <p:nvPr>
            <p:ph type="body" sz="quarter" idx="22"/>
          </p:nvPr>
        </p:nvSpPr>
        <p:spPr>
          <a:xfrm>
            <a:off x="6268839"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
        <p:nvSpPr>
          <p:cNvPr id="23" name="Text Placeholder 40"/>
          <p:cNvSpPr>
            <a:spLocks noGrp="1"/>
          </p:cNvSpPr>
          <p:nvPr>
            <p:ph type="body" sz="quarter" idx="23"/>
          </p:nvPr>
        </p:nvSpPr>
        <p:spPr>
          <a:xfrm>
            <a:off x="9345938" y="4511978"/>
            <a:ext cx="2751667" cy="701763"/>
          </a:xfrm>
        </p:spPr>
        <p:txBody>
          <a:bodyPr wrap="square" anchor="t">
            <a:spAutoFit/>
          </a:bodyPr>
          <a:lstStyle>
            <a:lvl1pPr marL="0" indent="0" algn="ctr">
              <a:lnSpc>
                <a:spcPct val="80000"/>
              </a:lnSpc>
              <a:spcBef>
                <a:spcPts val="0"/>
              </a:spcBef>
              <a:buNone/>
              <a:defRPr lang="en-US" sz="2333" b="0" smtClean="0">
                <a:solidFill>
                  <a:schemeClr val="tx2"/>
                </a:solidFill>
              </a:defRPr>
            </a:lvl1pPr>
            <a:lvl2pPr>
              <a:defRPr lang="en-US" sz="1833" smtClean="0"/>
            </a:lvl2pPr>
            <a:lvl3pPr>
              <a:defRPr lang="en-US" sz="1833" smtClean="0"/>
            </a:lvl3pPr>
            <a:lvl4pPr>
              <a:defRPr lang="en-US" smtClean="0"/>
            </a:lvl4pPr>
            <a:lvl5pPr>
              <a:defRPr lang="en-US"/>
            </a:lvl5pPr>
          </a:lstStyle>
          <a:p>
            <a:pPr lvl="0" algn="ctr"/>
            <a:r>
              <a:rPr lang="en-US" dirty="0"/>
              <a:t>Click to edit Master text styles</a:t>
            </a:r>
          </a:p>
        </p:txBody>
      </p:sp>
    </p:spTree>
    <p:extLst>
      <p:ext uri="{BB962C8B-B14F-4D97-AF65-F5344CB8AC3E}">
        <p14:creationId xmlns:p14="http://schemas.microsoft.com/office/powerpoint/2010/main" val="2067727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02CD-C4BF-4FA5-81D2-D1233CB1F5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A701D4-FE4A-4BD4-8062-A0388AA82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19071-5955-425A-947E-CFBD4D8E6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D332E-95AE-47DB-BC68-F160F7C3E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D72BB-3166-402C-9621-6568D0AE72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AA89A-8970-4982-9199-219CCB7EBC49}"/>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8" name="Footer Placeholder 7">
            <a:extLst>
              <a:ext uri="{FF2B5EF4-FFF2-40B4-BE49-F238E27FC236}">
                <a16:creationId xmlns:a16="http://schemas.microsoft.com/office/drawing/2014/main" id="{F98E18BB-7E7E-4984-A107-D44165A12A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36993B-6647-4258-A794-75C3A756C64D}"/>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881207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87BF-ACA0-4A62-AB42-DE102233F6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EED29D-4A97-4E44-9F4D-78BBF965FAAC}"/>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4" name="Footer Placeholder 3">
            <a:extLst>
              <a:ext uri="{FF2B5EF4-FFF2-40B4-BE49-F238E27FC236}">
                <a16:creationId xmlns:a16="http://schemas.microsoft.com/office/drawing/2014/main" id="{772000A5-C381-4A28-A3A0-2B10463176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FAD314-911F-46DF-A7FB-062EDF524A66}"/>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65794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007CB-A595-484C-BB70-AD77C01011C7}"/>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3" name="Footer Placeholder 2">
            <a:extLst>
              <a:ext uri="{FF2B5EF4-FFF2-40B4-BE49-F238E27FC236}">
                <a16:creationId xmlns:a16="http://schemas.microsoft.com/office/drawing/2014/main" id="{D85646FE-85EC-469D-9C7E-F7D6997B30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E40A9-20B9-4190-9CE2-DE78D2848688}"/>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345191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E261-A667-45A0-9690-5C4647549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86BF92-B00E-42CE-A12E-7569A2B75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A4462-1E02-47CD-9373-6ED2F81C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8BB76-19A2-4943-A0B9-4093ECFF0C07}"/>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6" name="Footer Placeholder 5">
            <a:extLst>
              <a:ext uri="{FF2B5EF4-FFF2-40B4-BE49-F238E27FC236}">
                <a16:creationId xmlns:a16="http://schemas.microsoft.com/office/drawing/2014/main" id="{4E27187F-1BF7-4E92-8C31-EF19187E3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5D7D2-A22E-4AD9-A062-DEE141531545}"/>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01049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C74F-C472-4A03-B170-F41E14D0D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1C40ED-BF6A-4157-A05A-57BDE6F648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5500B-579E-48B5-A3EA-D2CE07603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2F6206-462C-498A-9CCD-9DA8D87BEB0C}"/>
              </a:ext>
            </a:extLst>
          </p:cNvPr>
          <p:cNvSpPr>
            <a:spLocks noGrp="1"/>
          </p:cNvSpPr>
          <p:nvPr>
            <p:ph type="dt" sz="half" idx="10"/>
          </p:nvPr>
        </p:nvSpPr>
        <p:spPr/>
        <p:txBody>
          <a:bodyPr/>
          <a:lstStyle/>
          <a:p>
            <a:fld id="{03A2DDDB-AA61-437D-B84F-F266A92EF81A}" type="datetimeFigureOut">
              <a:rPr lang="en-US" smtClean="0"/>
              <a:t>9/23/2025</a:t>
            </a:fld>
            <a:endParaRPr lang="en-US"/>
          </a:p>
        </p:txBody>
      </p:sp>
      <p:sp>
        <p:nvSpPr>
          <p:cNvPr id="6" name="Footer Placeholder 5">
            <a:extLst>
              <a:ext uri="{FF2B5EF4-FFF2-40B4-BE49-F238E27FC236}">
                <a16:creationId xmlns:a16="http://schemas.microsoft.com/office/drawing/2014/main" id="{E50E5E23-9CCD-49CD-B71B-C222DDAC1F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51B27-38DA-479F-BC4A-FF2B1C1C1B98}"/>
              </a:ext>
            </a:extLst>
          </p:cNvPr>
          <p:cNvSpPr>
            <a:spLocks noGrp="1"/>
          </p:cNvSpPr>
          <p:nvPr>
            <p:ph type="sldNum" sz="quarter" idx="12"/>
          </p:nvPr>
        </p:nvSpPr>
        <p:spPr/>
        <p:txBody>
          <a:bodyPr/>
          <a:lstStyle/>
          <a:p>
            <a:fld id="{3EA167F2-343A-4F9F-A552-62C4B5A11314}" type="slidenum">
              <a:rPr lang="en-US" smtClean="0"/>
              <a:t>‹#›</a:t>
            </a:fld>
            <a:endParaRPr lang="en-US"/>
          </a:p>
        </p:txBody>
      </p:sp>
    </p:spTree>
    <p:extLst>
      <p:ext uri="{BB962C8B-B14F-4D97-AF65-F5344CB8AC3E}">
        <p14:creationId xmlns:p14="http://schemas.microsoft.com/office/powerpoint/2010/main" val="278633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35A21E-0176-4B1E-A82B-1DCCCFCC39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BC7D88-3E8F-404C-9A5B-BF06C232D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978A7-B804-4B4E-9F0A-EB0A0AF6A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2DDDB-AA61-437D-B84F-F266A92EF81A}" type="datetimeFigureOut">
              <a:rPr lang="en-US" smtClean="0"/>
              <a:t>9/23/2025</a:t>
            </a:fld>
            <a:endParaRPr lang="en-US"/>
          </a:p>
        </p:txBody>
      </p:sp>
      <p:sp>
        <p:nvSpPr>
          <p:cNvPr id="5" name="Footer Placeholder 4">
            <a:extLst>
              <a:ext uri="{FF2B5EF4-FFF2-40B4-BE49-F238E27FC236}">
                <a16:creationId xmlns:a16="http://schemas.microsoft.com/office/drawing/2014/main" id="{274A7A3D-285A-4F71-854E-B46A31987F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FA96B7-B549-48D9-9E41-A5311EE82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167F2-343A-4F9F-A552-62C4B5A11314}" type="slidenum">
              <a:rPr lang="en-US" smtClean="0"/>
              <a:t>‹#›</a:t>
            </a:fld>
            <a:endParaRPr lang="en-US"/>
          </a:p>
        </p:txBody>
      </p:sp>
    </p:spTree>
    <p:extLst>
      <p:ext uri="{BB962C8B-B14F-4D97-AF65-F5344CB8AC3E}">
        <p14:creationId xmlns:p14="http://schemas.microsoft.com/office/powerpoint/2010/main" val="2590112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8" r:id="rId15"/>
    <p:sldLayoutId id="214748369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0829247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12" y="275167"/>
            <a:ext cx="10972801" cy="1143000"/>
          </a:xfrm>
          <a:prstGeom prst="rect">
            <a:avLst/>
          </a:prstGeom>
        </p:spPr>
        <p:txBody>
          <a:bodyPr vert="horz" lIns="121189" tIns="60595" rIns="121189" bIns="60595" rtlCol="0" anchor="ctr">
            <a:normAutofit/>
          </a:bodyPr>
          <a:lstStyle/>
          <a:p>
            <a:r>
              <a:rPr lang="en-US"/>
              <a:t>Click to edit Master title style</a:t>
            </a:r>
          </a:p>
        </p:txBody>
      </p:sp>
      <p:sp>
        <p:nvSpPr>
          <p:cNvPr id="3" name="Text Placeholder 2"/>
          <p:cNvSpPr>
            <a:spLocks noGrp="1"/>
          </p:cNvSpPr>
          <p:nvPr>
            <p:ph type="body" idx="1"/>
          </p:nvPr>
        </p:nvSpPr>
        <p:spPr>
          <a:xfrm>
            <a:off x="609612" y="1600264"/>
            <a:ext cx="10972801" cy="4525433"/>
          </a:xfrm>
          <a:prstGeom prst="rect">
            <a:avLst/>
          </a:prstGeom>
        </p:spPr>
        <p:txBody>
          <a:bodyPr vert="horz" lIns="121189" tIns="60595" rIns="121189" bIns="60595"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611"/>
            <a:ext cx="2844800" cy="366183"/>
          </a:xfrm>
          <a:prstGeom prst="rect">
            <a:avLst/>
          </a:prstGeom>
        </p:spPr>
        <p:txBody>
          <a:bodyPr vert="horz" lIns="121189" tIns="60595" rIns="121189" bIns="60595" rtlCol="0" anchor="ctr"/>
          <a:lstStyle>
            <a:lvl1pPr algn="l">
              <a:defRPr sz="1400">
                <a:solidFill>
                  <a:schemeClr val="tx1">
                    <a:tint val="75000"/>
                  </a:schemeClr>
                </a:solidFill>
                <a:latin typeface="+mn-lt"/>
              </a:defRPr>
            </a:lvl1pPr>
          </a:lstStyle>
          <a:p>
            <a:pPr defTabSz="605978"/>
            <a:fld id="{6E839B42-D03D-7C48-9EBB-071F942521F8}" type="datetimeFigureOut">
              <a:rPr lang="en-US" smtClean="0">
                <a:solidFill>
                  <a:prstClr val="black">
                    <a:tint val="75000"/>
                  </a:prstClr>
                </a:solidFill>
              </a:rPr>
              <a:pPr defTabSz="605978"/>
              <a:t>9/23/2025</a:t>
            </a:fld>
            <a:endParaRPr lang="en-US">
              <a:solidFill>
                <a:prstClr val="black">
                  <a:tint val="75000"/>
                </a:prstClr>
              </a:solidFill>
            </a:endParaRPr>
          </a:p>
        </p:txBody>
      </p:sp>
      <p:sp>
        <p:nvSpPr>
          <p:cNvPr id="5" name="Footer Placeholder 4"/>
          <p:cNvSpPr>
            <a:spLocks noGrp="1"/>
          </p:cNvSpPr>
          <p:nvPr>
            <p:ph type="ftr" sz="quarter" idx="3"/>
          </p:nvPr>
        </p:nvSpPr>
        <p:spPr>
          <a:xfrm>
            <a:off x="4165613" y="6356611"/>
            <a:ext cx="3860800" cy="366183"/>
          </a:xfrm>
          <a:prstGeom prst="rect">
            <a:avLst/>
          </a:prstGeom>
        </p:spPr>
        <p:txBody>
          <a:bodyPr vert="horz" lIns="121189" tIns="60595" rIns="121189" bIns="60595" rtlCol="0" anchor="ctr"/>
          <a:lstStyle>
            <a:lvl1pPr algn="ctr">
              <a:defRPr sz="1400">
                <a:solidFill>
                  <a:schemeClr val="tx1">
                    <a:tint val="75000"/>
                  </a:schemeClr>
                </a:solidFill>
                <a:latin typeface="+mn-lt"/>
              </a:defRPr>
            </a:lvl1pPr>
          </a:lstStyle>
          <a:p>
            <a:pPr defTabSz="605978"/>
            <a:endParaRPr lang="en-US">
              <a:solidFill>
                <a:prstClr val="black">
                  <a:tint val="75000"/>
                </a:prstClr>
              </a:solidFill>
            </a:endParaRPr>
          </a:p>
        </p:txBody>
      </p:sp>
      <p:sp>
        <p:nvSpPr>
          <p:cNvPr id="6" name="Slide Number Placeholder 5"/>
          <p:cNvSpPr>
            <a:spLocks noGrp="1"/>
          </p:cNvSpPr>
          <p:nvPr>
            <p:ph type="sldNum" sz="quarter" idx="4"/>
          </p:nvPr>
        </p:nvSpPr>
        <p:spPr>
          <a:xfrm>
            <a:off x="8737614" y="6356611"/>
            <a:ext cx="2844800" cy="366183"/>
          </a:xfrm>
          <a:prstGeom prst="rect">
            <a:avLst/>
          </a:prstGeom>
        </p:spPr>
        <p:txBody>
          <a:bodyPr vert="horz" lIns="121189" tIns="60595" rIns="121189" bIns="60595" rtlCol="0" anchor="ctr"/>
          <a:lstStyle>
            <a:lvl1pPr algn="r">
              <a:defRPr sz="1400">
                <a:solidFill>
                  <a:schemeClr val="tx1">
                    <a:tint val="75000"/>
                  </a:schemeClr>
                </a:solidFill>
                <a:latin typeface="+mn-lt"/>
              </a:defRPr>
            </a:lvl1pPr>
          </a:lstStyle>
          <a:p>
            <a:pPr defTabSz="605978"/>
            <a:fld id="{C891367B-2F94-0045-9E90-12CE59696331}" type="slidenum">
              <a:rPr lang="en-US" smtClean="0">
                <a:solidFill>
                  <a:prstClr val="black">
                    <a:tint val="75000"/>
                  </a:prstClr>
                </a:solidFill>
              </a:rPr>
              <a:pPr defTabSz="605978"/>
              <a:t>‹#›</a:t>
            </a:fld>
            <a:endParaRPr lang="en-US">
              <a:solidFill>
                <a:prstClr val="black">
                  <a:tint val="75000"/>
                </a:prstClr>
              </a:solidFill>
            </a:endParaRPr>
          </a:p>
        </p:txBody>
      </p:sp>
    </p:spTree>
    <p:extLst>
      <p:ext uri="{BB962C8B-B14F-4D97-AF65-F5344CB8AC3E}">
        <p14:creationId xmlns:p14="http://schemas.microsoft.com/office/powerpoint/2010/main" val="15072289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mc:AlternateContent xmlns:mc="http://schemas.openxmlformats.org/markup-compatibility/2006" xmlns:p14="http://schemas.microsoft.com/office/powerpoint/2010/main">
    <mc:Choice Requires="p14">
      <p:transition p14:dur="400">
        <p:fade/>
      </p:transition>
    </mc:Choice>
    <mc:Fallback xmlns:a16="http://schemas.microsoft.com/office/drawing/2014/main" xmlns:p15="http://schemas.microsoft.com/office/powerpoint/2012/main" xmlns="">
      <p:transition xmlns:p14="http://schemas.microsoft.com/office/powerpoint/2010/main">
        <p:fade/>
      </p:transition>
    </mc:Fallback>
  </mc:AlternateContent>
  <p:txStyles>
    <p:titleStyle>
      <a:lvl1pPr algn="l" defTabSz="606125" rtl="0" eaLnBrk="1" latinLnBrk="0" hangingPunct="1">
        <a:spcBef>
          <a:spcPct val="0"/>
        </a:spcBef>
        <a:buNone/>
        <a:defRPr sz="3200" kern="1200">
          <a:solidFill>
            <a:schemeClr val="tx1"/>
          </a:solidFill>
          <a:latin typeface="+mj-lt"/>
          <a:ea typeface="+mj-ea"/>
          <a:cs typeface="+mj-cs"/>
        </a:defRPr>
      </a:lvl1pPr>
    </p:titleStyle>
    <p:bodyStyle>
      <a:lvl1pPr marL="454544" indent="-454544" algn="l" defTabSz="606125" rtl="0" eaLnBrk="1" latinLnBrk="0" hangingPunct="1">
        <a:spcBef>
          <a:spcPct val="20000"/>
        </a:spcBef>
        <a:buFont typeface="Arial"/>
        <a:buChar char="•"/>
        <a:defRPr sz="2800" kern="1200">
          <a:solidFill>
            <a:schemeClr val="tx1"/>
          </a:solidFill>
          <a:latin typeface="+mn-lt"/>
          <a:ea typeface="+mn-ea"/>
          <a:cs typeface="+mn-cs"/>
        </a:defRPr>
      </a:lvl1pPr>
      <a:lvl2pPr marL="984946" indent="-378806" algn="l" defTabSz="606125" rtl="0" eaLnBrk="1" latinLnBrk="0" hangingPunct="1">
        <a:spcBef>
          <a:spcPct val="20000"/>
        </a:spcBef>
        <a:buFont typeface="Arial"/>
        <a:buChar char="–"/>
        <a:defRPr sz="2400" kern="1200">
          <a:solidFill>
            <a:schemeClr val="tx1"/>
          </a:solidFill>
          <a:latin typeface="+mn-lt"/>
          <a:ea typeface="+mn-ea"/>
          <a:cs typeface="+mn-cs"/>
        </a:defRPr>
      </a:lvl2pPr>
      <a:lvl3pPr marL="1515233" indent="-303151" algn="l" defTabSz="606125" rtl="0" eaLnBrk="1" latinLnBrk="0" hangingPunct="1">
        <a:spcBef>
          <a:spcPct val="20000"/>
        </a:spcBef>
        <a:buFont typeface="Arial"/>
        <a:buChar char="•"/>
        <a:defRPr sz="1800" kern="1200">
          <a:solidFill>
            <a:schemeClr val="tx1"/>
          </a:solidFill>
          <a:latin typeface="+mn-lt"/>
          <a:ea typeface="+mn-ea"/>
          <a:cs typeface="+mn-cs"/>
        </a:defRPr>
      </a:lvl3pPr>
      <a:lvl4pPr marL="2121510" indent="-303151" algn="l" defTabSz="606125" rtl="0" eaLnBrk="1" latinLnBrk="0" hangingPunct="1">
        <a:spcBef>
          <a:spcPct val="20000"/>
        </a:spcBef>
        <a:buFont typeface="Arial"/>
        <a:buChar char="–"/>
        <a:defRPr sz="1600" kern="1200">
          <a:solidFill>
            <a:schemeClr val="tx1"/>
          </a:solidFill>
          <a:latin typeface="+mn-lt"/>
          <a:ea typeface="+mn-ea"/>
          <a:cs typeface="+mn-cs"/>
        </a:defRPr>
      </a:lvl4pPr>
      <a:lvl5pPr marL="2727555" indent="-303151" algn="l" defTabSz="606125" rtl="0" eaLnBrk="1" latinLnBrk="0" hangingPunct="1">
        <a:spcBef>
          <a:spcPct val="20000"/>
        </a:spcBef>
        <a:buFont typeface="Arial"/>
        <a:buChar char="»"/>
        <a:defRPr sz="1600" kern="1200">
          <a:solidFill>
            <a:schemeClr val="tx1"/>
          </a:solidFill>
          <a:latin typeface="+mn-lt"/>
          <a:ea typeface="+mn-ea"/>
          <a:cs typeface="+mn-cs"/>
        </a:defRPr>
      </a:lvl5pPr>
      <a:lvl6pPr marL="3333617" indent="-303151" algn="l" defTabSz="606125" rtl="0" eaLnBrk="1" latinLnBrk="0" hangingPunct="1">
        <a:spcBef>
          <a:spcPct val="20000"/>
        </a:spcBef>
        <a:buFont typeface="Arial"/>
        <a:buChar char="•"/>
        <a:defRPr sz="2700" kern="1200">
          <a:solidFill>
            <a:schemeClr val="tx1"/>
          </a:solidFill>
          <a:latin typeface="+mn-lt"/>
          <a:ea typeface="+mn-ea"/>
          <a:cs typeface="+mn-cs"/>
        </a:defRPr>
      </a:lvl6pPr>
      <a:lvl7pPr marL="3939850" indent="-303151" algn="l" defTabSz="606125" rtl="0" eaLnBrk="1" latinLnBrk="0" hangingPunct="1">
        <a:spcBef>
          <a:spcPct val="20000"/>
        </a:spcBef>
        <a:buFont typeface="Arial"/>
        <a:buChar char="•"/>
        <a:defRPr sz="2700" kern="1200">
          <a:solidFill>
            <a:schemeClr val="tx1"/>
          </a:solidFill>
          <a:latin typeface="+mn-lt"/>
          <a:ea typeface="+mn-ea"/>
          <a:cs typeface="+mn-cs"/>
        </a:defRPr>
      </a:lvl7pPr>
      <a:lvl8pPr marL="4545924" indent="-303151" algn="l" defTabSz="606125" rtl="0" eaLnBrk="1" latinLnBrk="0" hangingPunct="1">
        <a:spcBef>
          <a:spcPct val="20000"/>
        </a:spcBef>
        <a:buFont typeface="Arial"/>
        <a:buChar char="•"/>
        <a:defRPr sz="2700" kern="1200">
          <a:solidFill>
            <a:schemeClr val="tx1"/>
          </a:solidFill>
          <a:latin typeface="+mn-lt"/>
          <a:ea typeface="+mn-ea"/>
          <a:cs typeface="+mn-cs"/>
        </a:defRPr>
      </a:lvl8pPr>
      <a:lvl9pPr marL="5152013" indent="-303151" algn="l" defTabSz="60612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6125" rtl="0" eaLnBrk="1" latinLnBrk="0" hangingPunct="1">
        <a:defRPr sz="2400" kern="1200">
          <a:solidFill>
            <a:schemeClr val="tx1"/>
          </a:solidFill>
          <a:latin typeface="+mn-lt"/>
          <a:ea typeface="+mn-ea"/>
          <a:cs typeface="+mn-cs"/>
        </a:defRPr>
      </a:lvl1pPr>
      <a:lvl2pPr marL="606125" algn="l" defTabSz="606125" rtl="0" eaLnBrk="1" latinLnBrk="0" hangingPunct="1">
        <a:defRPr sz="2400" kern="1200">
          <a:solidFill>
            <a:schemeClr val="tx1"/>
          </a:solidFill>
          <a:latin typeface="+mn-lt"/>
          <a:ea typeface="+mn-ea"/>
          <a:cs typeface="+mn-cs"/>
        </a:defRPr>
      </a:lvl2pPr>
      <a:lvl3pPr marL="1212249" algn="l" defTabSz="606125" rtl="0" eaLnBrk="1" latinLnBrk="0" hangingPunct="1">
        <a:defRPr sz="2400" kern="1200">
          <a:solidFill>
            <a:schemeClr val="tx1"/>
          </a:solidFill>
          <a:latin typeface="+mn-lt"/>
          <a:ea typeface="+mn-ea"/>
          <a:cs typeface="+mn-cs"/>
        </a:defRPr>
      </a:lvl3pPr>
      <a:lvl4pPr marL="1818374" algn="l" defTabSz="606125" rtl="0" eaLnBrk="1" latinLnBrk="0" hangingPunct="1">
        <a:defRPr sz="2400" kern="1200">
          <a:solidFill>
            <a:schemeClr val="tx1"/>
          </a:solidFill>
          <a:latin typeface="+mn-lt"/>
          <a:ea typeface="+mn-ea"/>
          <a:cs typeface="+mn-cs"/>
        </a:defRPr>
      </a:lvl4pPr>
      <a:lvl5pPr marL="2424494" algn="l" defTabSz="606125" rtl="0" eaLnBrk="1" latinLnBrk="0" hangingPunct="1">
        <a:defRPr sz="2400" kern="1200">
          <a:solidFill>
            <a:schemeClr val="tx1"/>
          </a:solidFill>
          <a:latin typeface="+mn-lt"/>
          <a:ea typeface="+mn-ea"/>
          <a:cs typeface="+mn-cs"/>
        </a:defRPr>
      </a:lvl5pPr>
      <a:lvl6pPr marL="3030606" algn="l" defTabSz="606125" rtl="0" eaLnBrk="1" latinLnBrk="0" hangingPunct="1">
        <a:defRPr sz="2400" kern="1200">
          <a:solidFill>
            <a:schemeClr val="tx1"/>
          </a:solidFill>
          <a:latin typeface="+mn-lt"/>
          <a:ea typeface="+mn-ea"/>
          <a:cs typeface="+mn-cs"/>
        </a:defRPr>
      </a:lvl6pPr>
      <a:lvl7pPr marL="3636743" algn="l" defTabSz="606125" rtl="0" eaLnBrk="1" latinLnBrk="0" hangingPunct="1">
        <a:defRPr sz="2400" kern="1200">
          <a:solidFill>
            <a:schemeClr val="tx1"/>
          </a:solidFill>
          <a:latin typeface="+mn-lt"/>
          <a:ea typeface="+mn-ea"/>
          <a:cs typeface="+mn-cs"/>
        </a:defRPr>
      </a:lvl7pPr>
      <a:lvl8pPr marL="4242867" algn="l" defTabSz="606125" rtl="0" eaLnBrk="1" latinLnBrk="0" hangingPunct="1">
        <a:defRPr sz="2400" kern="1200">
          <a:solidFill>
            <a:schemeClr val="tx1"/>
          </a:solidFill>
          <a:latin typeface="+mn-lt"/>
          <a:ea typeface="+mn-ea"/>
          <a:cs typeface="+mn-cs"/>
        </a:defRPr>
      </a:lvl8pPr>
      <a:lvl9pPr marL="4848969" algn="l" defTabSz="60612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78">
          <p15:clr>
            <a:srgbClr val="F26B43"/>
          </p15:clr>
        </p15:guide>
        <p15:guide id="3" pos="144">
          <p15:clr>
            <a:srgbClr val="F26B43"/>
          </p15:clr>
        </p15:guide>
        <p15:guide id="4" pos="2607">
          <p15:clr>
            <a:srgbClr val="F26B43"/>
          </p15:clr>
        </p15:guide>
        <p15:guide id="5" pos="5070">
          <p15:clr>
            <a:srgbClr val="F26B43"/>
          </p15:clr>
        </p15:guide>
        <p15:guide id="6" pos="7534">
          <p15:clr>
            <a:srgbClr val="F26B43"/>
          </p15:clr>
        </p15:guide>
        <p15:guide id="7" orient="horz">
          <p15:clr>
            <a:srgbClr val="F26B43"/>
          </p15:clr>
        </p15:guide>
        <p15:guide id="8" orient="horz" pos="4320">
          <p15:clr>
            <a:srgbClr val="F26B43"/>
          </p15:clr>
        </p15:guide>
        <p15:guide id="9" orient="horz" pos="144">
          <p15:clr>
            <a:srgbClr val="F26B43"/>
          </p15:clr>
        </p15:guide>
        <p15:guide id="10" orient="horz" pos="1152">
          <p15:clr>
            <a:srgbClr val="F26B43"/>
          </p15:clr>
        </p15:guide>
        <p15:guide id="11" orient="horz" pos="2160">
          <p15:clr>
            <a:srgbClr val="F26B43"/>
          </p15:clr>
        </p15:guide>
        <p15:guide id="12" orient="horz" pos="3168">
          <p15:clr>
            <a:srgbClr val="F26B43"/>
          </p15:clr>
        </p15:guide>
        <p15:guide id="13"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B2E15D2A-4B2B-C21C-D70A-96790B868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509" y="3478130"/>
            <a:ext cx="3233880" cy="3064101"/>
          </a:xfrm>
          <a:prstGeom prst="rect">
            <a:avLst/>
          </a:prstGeom>
        </p:spPr>
      </p:pic>
      <p:sp>
        <p:nvSpPr>
          <p:cNvPr id="6" name="テキスト ボックス 5">
            <a:extLst>
              <a:ext uri="{FF2B5EF4-FFF2-40B4-BE49-F238E27FC236}">
                <a16:creationId xmlns:a16="http://schemas.microsoft.com/office/drawing/2014/main" id="{99B04B57-CF56-88B8-3DAF-9B2B3C2FF835}"/>
              </a:ext>
            </a:extLst>
          </p:cNvPr>
          <p:cNvSpPr txBox="1"/>
          <p:nvPr/>
        </p:nvSpPr>
        <p:spPr>
          <a:xfrm>
            <a:off x="1530723" y="644218"/>
            <a:ext cx="9130552" cy="1569660"/>
          </a:xfrm>
          <a:prstGeom prst="rect">
            <a:avLst/>
          </a:prstGeom>
          <a:noFill/>
        </p:spPr>
        <p:txBody>
          <a:bodyPr wrap="square" rtlCol="0">
            <a:spAutoFit/>
          </a:bodyPr>
          <a:lstStyle/>
          <a:p>
            <a:pPr algn="ctr"/>
            <a:r>
              <a:rPr kumimoji="1" lang="ja-JP" altLang="en-US" sz="4800" b="1" dirty="0">
                <a:solidFill>
                  <a:schemeClr val="bg1"/>
                </a:solidFill>
              </a:rPr>
              <a:t>ライオンズクラブ国際協会</a:t>
            </a:r>
            <a:endParaRPr kumimoji="1" lang="en-US" altLang="ja-JP" sz="4800" b="1" dirty="0">
              <a:solidFill>
                <a:schemeClr val="bg1"/>
              </a:solidFill>
            </a:endParaRPr>
          </a:p>
          <a:p>
            <a:pPr algn="ctr"/>
            <a:r>
              <a:rPr kumimoji="1" lang="en-US" altLang="ja-JP" sz="4800" b="1" dirty="0">
                <a:solidFill>
                  <a:schemeClr val="bg1"/>
                </a:solidFill>
              </a:rPr>
              <a:t>335-A</a:t>
            </a:r>
            <a:r>
              <a:rPr kumimoji="1" lang="ja-JP" altLang="en-US" sz="4800" b="1" dirty="0">
                <a:solidFill>
                  <a:schemeClr val="bg1"/>
                </a:solidFill>
              </a:rPr>
              <a:t>地区　地区</a:t>
            </a:r>
            <a:r>
              <a:rPr kumimoji="1" lang="en-US" altLang="ja-JP" sz="4800" b="1" dirty="0">
                <a:solidFill>
                  <a:schemeClr val="bg1"/>
                </a:solidFill>
              </a:rPr>
              <a:t>GET</a:t>
            </a:r>
            <a:r>
              <a:rPr kumimoji="1" lang="ja-JP" altLang="en-US" sz="4800" b="1" dirty="0">
                <a:solidFill>
                  <a:schemeClr val="bg1"/>
                </a:solidFill>
              </a:rPr>
              <a:t>委員会</a:t>
            </a:r>
          </a:p>
        </p:txBody>
      </p:sp>
      <p:sp>
        <p:nvSpPr>
          <p:cNvPr id="13" name="テキスト ボックス 12">
            <a:extLst>
              <a:ext uri="{FF2B5EF4-FFF2-40B4-BE49-F238E27FC236}">
                <a16:creationId xmlns:a16="http://schemas.microsoft.com/office/drawing/2014/main" id="{0515B30B-87F9-5F95-853B-B1F0B79047B0}"/>
              </a:ext>
            </a:extLst>
          </p:cNvPr>
          <p:cNvSpPr txBox="1"/>
          <p:nvPr/>
        </p:nvSpPr>
        <p:spPr>
          <a:xfrm>
            <a:off x="3276601" y="3074463"/>
            <a:ext cx="5437908" cy="1569660"/>
          </a:xfrm>
          <a:prstGeom prst="rect">
            <a:avLst/>
          </a:prstGeom>
          <a:noFill/>
        </p:spPr>
        <p:txBody>
          <a:bodyPr wrap="square" rtlCol="0">
            <a:spAutoFit/>
          </a:bodyPr>
          <a:lstStyle/>
          <a:p>
            <a:r>
              <a:rPr kumimoji="1" lang="ja-JP" altLang="en-US" sz="9600" b="1" dirty="0">
                <a:solidFill>
                  <a:schemeClr val="bg1"/>
                </a:solidFill>
                <a:latin typeface="BIZ UD明朝 Medium" panose="02020500000000000000" pitchFamily="17" charset="-128"/>
                <a:ea typeface="BIZ UD明朝 Medium" panose="02020500000000000000" pitchFamily="17" charset="-128"/>
              </a:rPr>
              <a:t>拍手喝采</a:t>
            </a:r>
          </a:p>
        </p:txBody>
      </p:sp>
    </p:spTree>
    <p:extLst>
      <p:ext uri="{BB962C8B-B14F-4D97-AF65-F5344CB8AC3E}">
        <p14:creationId xmlns:p14="http://schemas.microsoft.com/office/powerpoint/2010/main" val="34888280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 </a:t>
            </a: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727674"/>
            <a:ext cx="767632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rgbClr val="FFC000"/>
                </a:solidFill>
                <a:latin typeface="MS Gothic" panose="020B0609070205080204" pitchFamily="49" charset="-128"/>
                <a:ea typeface="MS Gothic" panose="020B0609070205080204" pitchFamily="49" charset="-128"/>
              </a:rPr>
              <a:t>知っておくべきこと</a:t>
            </a:r>
          </a:p>
        </p:txBody>
      </p:sp>
      <p:sp>
        <p:nvSpPr>
          <p:cNvPr id="11" name="Rectangle 10">
            <a:extLst>
              <a:ext uri="{FF2B5EF4-FFF2-40B4-BE49-F238E27FC236}">
                <a16:creationId xmlns:a16="http://schemas.microsoft.com/office/drawing/2014/main" id="{C03B051D-59AC-2542-87E2-B4DFEC29F89C}"/>
              </a:ext>
            </a:extLst>
          </p:cNvPr>
          <p:cNvSpPr/>
          <p:nvPr/>
        </p:nvSpPr>
        <p:spPr>
          <a:xfrm>
            <a:off x="1156447" y="2236567"/>
            <a:ext cx="9533965" cy="3068148"/>
          </a:xfrm>
          <a:prstGeom prst="rect">
            <a:avLst/>
          </a:prstGeom>
          <a:noFill/>
        </p:spPr>
        <p:txBody>
          <a:bodyPr wrap="square" numCol="1" spcCol="381000" anchor="t">
            <a:spAutoFit/>
          </a:bodyPr>
          <a:lstStyle/>
          <a:p>
            <a:pPr>
              <a:lnSpc>
                <a:spcPts val="3200"/>
              </a:lnSpc>
              <a:spcAft>
                <a:spcPts val="1200"/>
              </a:spcAft>
            </a:pPr>
            <a:r>
              <a:rPr lang="ja-JP" sz="3200" b="1" dirty="0">
                <a:solidFill>
                  <a:srgbClr val="FFC000"/>
                </a:solidFill>
                <a:latin typeface="MS Gothic" panose="020B0609070205080204" pitchFamily="49" charset="-128"/>
                <a:ea typeface="MS Gothic" panose="020B0609070205080204" pitchFamily="49" charset="-128"/>
                <a:cs typeface="Arial" charset="0"/>
              </a:rPr>
              <a:t>クラブ支部</a:t>
            </a:r>
          </a:p>
          <a:p>
            <a:pPr>
              <a:lnSpc>
                <a:spcPts val="3200"/>
              </a:lnSpc>
              <a:buClr>
                <a:srgbClr val="FFC000"/>
              </a:buClr>
            </a:pPr>
            <a:r>
              <a:rPr lang="ja-JP" altLang="en-US" sz="2400" b="1" dirty="0">
                <a:solidFill>
                  <a:schemeClr val="bg1"/>
                </a:solidFill>
                <a:latin typeface="MS Gothic" panose="020B0609070205080204" pitchFamily="49" charset="-128"/>
                <a:ea typeface="MS Gothic" panose="020B0609070205080204" pitchFamily="49" charset="-128"/>
                <a:cs typeface="Arial" charset="0"/>
              </a:rPr>
              <a:t>１．</a:t>
            </a:r>
            <a:r>
              <a:rPr lang="ja-JP" sz="2400" b="1" dirty="0">
                <a:solidFill>
                  <a:schemeClr val="bg1"/>
                </a:solidFill>
                <a:latin typeface="MS Gothic" panose="020B0609070205080204" pitchFamily="49" charset="-128"/>
                <a:ea typeface="MS Gothic" panose="020B0609070205080204" pitchFamily="49" charset="-128"/>
                <a:cs typeface="Arial" charset="0"/>
              </a:rPr>
              <a:t>既存の「親」クラブの一部</a:t>
            </a:r>
          </a:p>
          <a:p>
            <a:pPr>
              <a:lnSpc>
                <a:spcPts val="3200"/>
              </a:lnSpc>
              <a:buClr>
                <a:srgbClr val="FFC000"/>
              </a:buClr>
            </a:pPr>
            <a:r>
              <a:rPr lang="ja-JP" altLang="en-US" sz="2400" b="1" dirty="0">
                <a:solidFill>
                  <a:schemeClr val="bg1"/>
                </a:solidFill>
                <a:latin typeface="MS Gothic" panose="020B0609070205080204" pitchFamily="49" charset="-128"/>
                <a:ea typeface="MS Gothic" panose="020B0609070205080204" pitchFamily="49" charset="-128"/>
                <a:cs typeface="Arial" charset="0"/>
              </a:rPr>
              <a:t>２．</a:t>
            </a:r>
            <a:r>
              <a:rPr lang="ja-JP" sz="2400" b="1" dirty="0">
                <a:solidFill>
                  <a:schemeClr val="bg1"/>
                </a:solidFill>
                <a:latin typeface="MS Gothic" panose="020B0609070205080204" pitchFamily="49" charset="-128"/>
                <a:ea typeface="MS Gothic" panose="020B0609070205080204" pitchFamily="49" charset="-128"/>
                <a:cs typeface="Arial" charset="0"/>
              </a:rPr>
              <a:t>少なくとも</a:t>
            </a:r>
            <a:r>
              <a:rPr lang="en-US" altLang="ja-JP" sz="2400" b="1" dirty="0">
                <a:solidFill>
                  <a:schemeClr val="bg1"/>
                </a:solidFill>
                <a:latin typeface="MS Gothic" panose="020B0609070205080204" pitchFamily="49" charset="-128"/>
                <a:ea typeface="MS Gothic" panose="020B0609070205080204" pitchFamily="49" charset="-128"/>
                <a:cs typeface="Arial" charset="0"/>
              </a:rPr>
              <a:t>5</a:t>
            </a:r>
            <a:r>
              <a:rPr lang="ja-JP" sz="2400" b="1" dirty="0">
                <a:solidFill>
                  <a:schemeClr val="bg1"/>
                </a:solidFill>
                <a:latin typeface="MS Gothic" panose="020B0609070205080204" pitchFamily="49" charset="-128"/>
                <a:ea typeface="MS Gothic" panose="020B0609070205080204" pitchFamily="49" charset="-128"/>
                <a:cs typeface="Arial" charset="0"/>
              </a:rPr>
              <a:t>人の新規会員または既存会員</a:t>
            </a:r>
            <a:r>
              <a:rPr lang="ja-JP" altLang="en-US" sz="2400" b="1" dirty="0">
                <a:solidFill>
                  <a:schemeClr val="bg1"/>
                </a:solidFill>
                <a:latin typeface="MS Gothic" panose="020B0609070205080204" pitchFamily="49" charset="-128"/>
                <a:ea typeface="MS Gothic" panose="020B0609070205080204" pitchFamily="49" charset="-128"/>
                <a:cs typeface="Arial" charset="0"/>
              </a:rPr>
              <a:t>が必要</a:t>
            </a:r>
            <a:r>
              <a:rPr lang="ja-JP" sz="2400" b="1" dirty="0">
                <a:solidFill>
                  <a:schemeClr val="bg1"/>
                </a:solidFill>
                <a:latin typeface="MS Gothic" panose="020B0609070205080204" pitchFamily="49" charset="-128"/>
                <a:ea typeface="MS Gothic" panose="020B0609070205080204" pitchFamily="49" charset="-128"/>
                <a:cs typeface="Arial" charset="0"/>
              </a:rPr>
              <a:t> </a:t>
            </a:r>
          </a:p>
          <a:p>
            <a:pPr>
              <a:lnSpc>
                <a:spcPts val="3200"/>
              </a:lnSpc>
              <a:buClr>
                <a:srgbClr val="FFC000"/>
              </a:buClr>
            </a:pPr>
            <a:r>
              <a:rPr lang="ja-JP" altLang="en-US" sz="2400" b="1" dirty="0">
                <a:solidFill>
                  <a:schemeClr val="bg1"/>
                </a:solidFill>
                <a:latin typeface="MS Gothic" panose="020B0609070205080204" pitchFamily="49" charset="-128"/>
                <a:ea typeface="MS Gothic" panose="020B0609070205080204" pitchFamily="49" charset="-128"/>
                <a:cs typeface="Arial" charset="0"/>
              </a:rPr>
              <a:t>３．</a:t>
            </a:r>
            <a:r>
              <a:rPr lang="ja-JP" sz="2400" b="1" dirty="0">
                <a:solidFill>
                  <a:schemeClr val="bg1"/>
                </a:solidFill>
                <a:latin typeface="MS Gothic" panose="020B0609070205080204" pitchFamily="49" charset="-128"/>
                <a:ea typeface="MS Gothic" panose="020B0609070205080204" pitchFamily="49" charset="-128"/>
                <a:cs typeface="Arial" charset="0"/>
              </a:rPr>
              <a:t>独立した例会を開催</a:t>
            </a:r>
            <a:r>
              <a:rPr lang="ja-JP" altLang="en-US" sz="2400" b="1" dirty="0">
                <a:solidFill>
                  <a:schemeClr val="bg1"/>
                </a:solidFill>
                <a:latin typeface="MS Gothic" panose="020B0609070205080204" pitchFamily="49" charset="-128"/>
                <a:ea typeface="MS Gothic" panose="020B0609070205080204" pitchFamily="49" charset="-128"/>
                <a:cs typeface="Arial" charset="0"/>
              </a:rPr>
              <a:t>（月</a:t>
            </a:r>
            <a:r>
              <a:rPr lang="en-US" altLang="ja-JP" sz="2400" b="1" dirty="0">
                <a:solidFill>
                  <a:schemeClr val="bg1"/>
                </a:solidFill>
                <a:latin typeface="MS Gothic" panose="020B0609070205080204" pitchFamily="49" charset="-128"/>
                <a:ea typeface="MS Gothic" panose="020B0609070205080204" pitchFamily="49" charset="-128"/>
                <a:cs typeface="Arial" charset="0"/>
              </a:rPr>
              <a:t>1</a:t>
            </a:r>
            <a:r>
              <a:rPr lang="ja-JP" altLang="en-US" sz="2400" b="1" dirty="0">
                <a:solidFill>
                  <a:schemeClr val="bg1"/>
                </a:solidFill>
                <a:latin typeface="MS Gothic" panose="020B0609070205080204" pitchFamily="49" charset="-128"/>
                <a:ea typeface="MS Gothic" panose="020B0609070205080204" pitchFamily="49" charset="-128"/>
                <a:cs typeface="Arial" charset="0"/>
              </a:rPr>
              <a:t>回以上）</a:t>
            </a:r>
            <a:endParaRPr lang="ja-JP" sz="2400" b="1" dirty="0">
              <a:solidFill>
                <a:schemeClr val="bg1"/>
              </a:solidFill>
              <a:latin typeface="MS Gothic" panose="020B0609070205080204" pitchFamily="49" charset="-128"/>
              <a:ea typeface="MS Gothic" panose="020B0609070205080204" pitchFamily="49" charset="-128"/>
              <a:cs typeface="Arial" charset="0"/>
            </a:endParaRPr>
          </a:p>
          <a:p>
            <a:pPr>
              <a:lnSpc>
                <a:spcPts val="3200"/>
              </a:lnSpc>
              <a:buClr>
                <a:srgbClr val="FFC000"/>
              </a:buClr>
            </a:pPr>
            <a:r>
              <a:rPr lang="ja-JP" altLang="en-US" sz="2400" b="1" dirty="0">
                <a:solidFill>
                  <a:schemeClr val="bg1"/>
                </a:solidFill>
                <a:latin typeface="MS Gothic" panose="020B0609070205080204" pitchFamily="49" charset="-128"/>
                <a:ea typeface="MS Gothic" panose="020B0609070205080204" pitchFamily="49" charset="-128"/>
                <a:cs typeface="Arial" charset="0"/>
              </a:rPr>
              <a:t>４．</a:t>
            </a:r>
            <a:r>
              <a:rPr lang="ja-JP" sz="2400" b="1" dirty="0">
                <a:solidFill>
                  <a:schemeClr val="bg1"/>
                </a:solidFill>
                <a:latin typeface="MS Gothic" panose="020B0609070205080204" pitchFamily="49" charset="-128"/>
                <a:ea typeface="MS Gothic" panose="020B0609070205080204" pitchFamily="49" charset="-128"/>
                <a:cs typeface="Arial" charset="0"/>
              </a:rPr>
              <a:t>新たな地域</a:t>
            </a:r>
            <a:r>
              <a:rPr lang="ja-JP" altLang="en-US" sz="2400" b="1" dirty="0">
                <a:solidFill>
                  <a:schemeClr val="bg1"/>
                </a:solidFill>
                <a:latin typeface="MS Gothic" panose="020B0609070205080204" pitchFamily="49" charset="-128"/>
                <a:ea typeface="MS Gothic" panose="020B0609070205080204" pitchFamily="49" charset="-128"/>
                <a:cs typeface="Arial" charset="0"/>
              </a:rPr>
              <a:t>への奉仕の</a:t>
            </a:r>
            <a:r>
              <a:rPr lang="ja-JP" sz="2400" b="1" dirty="0">
                <a:solidFill>
                  <a:schemeClr val="bg1"/>
                </a:solidFill>
                <a:latin typeface="MS Gothic" panose="020B0609070205080204" pitchFamily="49" charset="-128"/>
                <a:ea typeface="MS Gothic" panose="020B0609070205080204" pitchFamily="49" charset="-128"/>
                <a:cs typeface="Arial" charset="0"/>
              </a:rPr>
              <a:t>拡大</a:t>
            </a:r>
            <a:r>
              <a:rPr lang="ja-JP" altLang="en-US" sz="2400" b="1" dirty="0">
                <a:solidFill>
                  <a:schemeClr val="bg1"/>
                </a:solidFill>
                <a:latin typeface="MS Gothic" panose="020B0609070205080204" pitchFamily="49" charset="-128"/>
                <a:ea typeface="MS Gothic" panose="020B0609070205080204" pitchFamily="49" charset="-128"/>
                <a:cs typeface="Arial" charset="0"/>
              </a:rPr>
              <a:t>が</a:t>
            </a:r>
            <a:r>
              <a:rPr lang="ja-JP" sz="2400" b="1" dirty="0">
                <a:solidFill>
                  <a:schemeClr val="bg1"/>
                </a:solidFill>
                <a:latin typeface="MS Gothic" panose="020B0609070205080204" pitchFamily="49" charset="-128"/>
                <a:ea typeface="MS Gothic" panose="020B0609070205080204" pitchFamily="49" charset="-128"/>
                <a:cs typeface="Arial" charset="0"/>
              </a:rPr>
              <a:t>可能</a:t>
            </a:r>
            <a:r>
              <a:rPr lang="ja-JP" altLang="en-US" sz="2400" b="1" dirty="0">
                <a:solidFill>
                  <a:schemeClr val="bg1"/>
                </a:solidFill>
                <a:latin typeface="MS Gothic" panose="020B0609070205080204" pitchFamily="49" charset="-128"/>
                <a:ea typeface="MS Gothic" panose="020B0609070205080204" pitchFamily="49" charset="-128"/>
                <a:cs typeface="Arial" charset="0"/>
              </a:rPr>
              <a:t>になる</a:t>
            </a:r>
            <a:endParaRPr lang="en-US" altLang="ja-JP" sz="2400" b="1" dirty="0">
              <a:solidFill>
                <a:schemeClr val="bg1"/>
              </a:solidFill>
              <a:latin typeface="MS Gothic" panose="020B0609070205080204" pitchFamily="49" charset="-128"/>
              <a:ea typeface="MS Gothic" panose="020B0609070205080204" pitchFamily="49" charset="-128"/>
              <a:cs typeface="Arial" charset="0"/>
            </a:endParaRPr>
          </a:p>
          <a:p>
            <a:pPr>
              <a:lnSpc>
                <a:spcPts val="3200"/>
              </a:lnSpc>
              <a:buClr>
                <a:srgbClr val="FFC000"/>
              </a:buClr>
            </a:pPr>
            <a:r>
              <a:rPr lang="ja-JP" altLang="en-US" sz="2400" b="1" dirty="0">
                <a:solidFill>
                  <a:schemeClr val="bg1"/>
                </a:solidFill>
                <a:latin typeface="MS Gothic" panose="020B0609070205080204" pitchFamily="49" charset="-128"/>
                <a:ea typeface="MS Gothic" panose="020B0609070205080204" pitchFamily="49" charset="-128"/>
                <a:cs typeface="Arial" charset="0"/>
              </a:rPr>
              <a:t>５．</a:t>
            </a:r>
            <a:r>
              <a:rPr lang="ja-JP" sz="2400" b="1" dirty="0">
                <a:solidFill>
                  <a:schemeClr val="bg1"/>
                </a:solidFill>
                <a:latin typeface="MS Gothic" panose="020B0609070205080204" pitchFamily="49" charset="-128"/>
                <a:ea typeface="MS Gothic" panose="020B0609070205080204" pitchFamily="49" charset="-128"/>
                <a:cs typeface="Arial" charset="0"/>
              </a:rPr>
              <a:t>会員のニーズに対応</a:t>
            </a:r>
          </a:p>
          <a:p>
            <a:pPr>
              <a:lnSpc>
                <a:spcPts val="3200"/>
              </a:lnSpc>
              <a:buClr>
                <a:srgbClr val="FFC000"/>
              </a:buClr>
            </a:pPr>
            <a:r>
              <a:rPr lang="ja-JP" altLang="en-US" sz="2400" b="1" dirty="0">
                <a:solidFill>
                  <a:schemeClr val="bg1"/>
                </a:solidFill>
                <a:latin typeface="MS Gothic" panose="020B0609070205080204" pitchFamily="49" charset="-128"/>
                <a:ea typeface="MS Gothic" panose="020B0609070205080204" pitchFamily="49" charset="-128"/>
                <a:cs typeface="Arial" charset="0"/>
              </a:rPr>
              <a:t>６．</a:t>
            </a:r>
            <a:r>
              <a:rPr lang="ja-JP" sz="2400" b="1" dirty="0">
                <a:solidFill>
                  <a:schemeClr val="bg1"/>
                </a:solidFill>
                <a:latin typeface="MS Gothic" panose="020B0609070205080204" pitchFamily="49" charset="-128"/>
                <a:ea typeface="MS Gothic" panose="020B0609070205080204" pitchFamily="49" charset="-128"/>
                <a:cs typeface="Arial" charset="0"/>
              </a:rPr>
              <a:t>ライオンズクラブの会員</a:t>
            </a:r>
            <a:r>
              <a:rPr lang="ja-JP" altLang="en-US" sz="2400" b="1" dirty="0">
                <a:solidFill>
                  <a:schemeClr val="bg1"/>
                </a:solidFill>
                <a:latin typeface="MS Gothic" panose="020B0609070205080204" pitchFamily="49" charset="-128"/>
                <a:ea typeface="MS Gothic" panose="020B0609070205080204" pitchFamily="49" charset="-128"/>
                <a:cs typeface="Arial" charset="0"/>
              </a:rPr>
              <a:t>籍を活用して多様化を図るのに役立つ</a:t>
            </a:r>
            <a:endParaRPr lang="ja-JP" sz="2400" b="1" dirty="0">
              <a:solidFill>
                <a:schemeClr val="bg1"/>
              </a:solidFill>
              <a:latin typeface="MS Gothic" panose="020B0609070205080204" pitchFamily="49" charset="-128"/>
              <a:ea typeface="MS Gothic" panose="020B0609070205080204" pitchFamily="49" charset="-128"/>
              <a:cs typeface="Arial" charset="0"/>
            </a:endParaRPr>
          </a:p>
        </p:txBody>
      </p:sp>
      <p:pic>
        <p:nvPicPr>
          <p:cNvPr id="2" name="Picture 1">
            <a:extLst>
              <a:ext uri="{FF2B5EF4-FFF2-40B4-BE49-F238E27FC236}">
                <a16:creationId xmlns:a16="http://schemas.microsoft.com/office/drawing/2014/main" id="{E831151F-B24F-5850-830B-7B73499BADE9}"/>
              </a:ext>
            </a:extLst>
          </p:cNvPr>
          <p:cNvPicPr>
            <a:picLocks noChangeAspect="1"/>
          </p:cNvPicPr>
          <p:nvPr/>
        </p:nvPicPr>
        <p:blipFill>
          <a:blip r:embed="rId3"/>
          <a:srcRect/>
          <a:stretch/>
        </p:blipFill>
        <p:spPr>
          <a:xfrm>
            <a:off x="10526234" y="352225"/>
            <a:ext cx="1169773" cy="1169773"/>
          </a:xfrm>
          <a:prstGeom prst="rect">
            <a:avLst/>
          </a:prstGeom>
        </p:spPr>
      </p:pic>
    </p:spTree>
    <p:extLst>
      <p:ext uri="{BB962C8B-B14F-4D97-AF65-F5344CB8AC3E}">
        <p14:creationId xmlns:p14="http://schemas.microsoft.com/office/powerpoint/2010/main" val="245986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r="8641"/>
          <a:stretch/>
        </p:blipFill>
        <p:spPr>
          <a:xfrm>
            <a:off x="3440924" y="-729"/>
            <a:ext cx="8751076" cy="6858729"/>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a:off x="599527" y="-730"/>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467592" y="1789288"/>
            <a:ext cx="6493648" cy="286232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結成できるのは </a:t>
            </a:r>
          </a:p>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どのような</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タイプ</a:t>
            </a: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のクラブ支部？</a:t>
            </a:r>
          </a:p>
        </p:txBody>
      </p:sp>
      <p:sp>
        <p:nvSpPr>
          <p:cNvPr id="11" name="Yellow Bar">
            <a:extLst>
              <a:ext uri="{FF2B5EF4-FFF2-40B4-BE49-F238E27FC236}">
                <a16:creationId xmlns:a16="http://schemas.microsoft.com/office/drawing/2014/main" id="{61A8C922-195A-4C1C-AEAB-CC2581D09CF3}"/>
              </a:ext>
            </a:extLst>
          </p:cNvPr>
          <p:cNvSpPr/>
          <p:nvPr/>
        </p:nvSpPr>
        <p:spPr>
          <a:xfrm flipV="1">
            <a:off x="619927" y="4760259"/>
            <a:ext cx="6090155" cy="15109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D6187A1E-3F37-EDEE-46FC-3993377C5959}"/>
              </a:ext>
            </a:extLst>
          </p:cNvPr>
          <p:cNvPicPr>
            <a:picLocks noChangeAspect="1"/>
          </p:cNvPicPr>
          <p:nvPr/>
        </p:nvPicPr>
        <p:blipFill>
          <a:blip r:embed="rId4"/>
          <a:srcRect/>
          <a:stretch/>
        </p:blipFill>
        <p:spPr>
          <a:xfrm>
            <a:off x="467592" y="359770"/>
            <a:ext cx="1169773" cy="1169773"/>
          </a:xfrm>
          <a:prstGeom prst="rect">
            <a:avLst/>
          </a:prstGeom>
        </p:spPr>
      </p:pic>
    </p:spTree>
    <p:extLst>
      <p:ext uri="{BB962C8B-B14F-4D97-AF65-F5344CB8AC3E}">
        <p14:creationId xmlns:p14="http://schemas.microsoft.com/office/powerpoint/2010/main" val="16769710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000"/>
          </a:schemeClr>
        </a:solidFill>
        <a:effectLst/>
      </p:bgPr>
    </p:bg>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B594A9F2-F275-1546-A7F2-DCA913C3DD7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9261" b="19261"/>
          <a:stretch/>
        </p:blipFill>
        <p:spPr>
          <a:xfrm>
            <a:off x="0" y="-1"/>
            <a:ext cx="12192001" cy="6858001"/>
          </a:xfrm>
        </p:spPr>
      </p:pic>
      <p:grpSp>
        <p:nvGrpSpPr>
          <p:cNvPr id="2" name="Group 1">
            <a:extLst>
              <a:ext uri="{FF2B5EF4-FFF2-40B4-BE49-F238E27FC236}">
                <a16:creationId xmlns:a16="http://schemas.microsoft.com/office/drawing/2014/main" id="{C718E854-FF03-405E-91C5-E388CBE6DEC9}"/>
              </a:ext>
            </a:extLst>
          </p:cNvPr>
          <p:cNvGrpSpPr/>
          <p:nvPr/>
        </p:nvGrpSpPr>
        <p:grpSpPr>
          <a:xfrm>
            <a:off x="7123765" y="889059"/>
            <a:ext cx="4458635" cy="5079880"/>
            <a:chOff x="7393994" y="563359"/>
            <a:chExt cx="4250381" cy="5079880"/>
          </a:xfrm>
          <a:solidFill>
            <a:srgbClr val="21304D"/>
          </a:solidFill>
        </p:grpSpPr>
        <p:sp>
          <p:nvSpPr>
            <p:cNvPr id="20" name="Rectangle 19">
              <a:extLst>
                <a:ext uri="{FF2B5EF4-FFF2-40B4-BE49-F238E27FC236}">
                  <a16:creationId xmlns:a16="http://schemas.microsoft.com/office/drawing/2014/main" id="{82CEC36D-EDD1-4507-9D3F-47D57CE05C70}"/>
                </a:ext>
              </a:extLst>
            </p:cNvPr>
            <p:cNvSpPr>
              <a:spLocks noChangeAspect="1"/>
            </p:cNvSpPr>
            <p:nvPr/>
          </p:nvSpPr>
          <p:spPr>
            <a:xfrm>
              <a:off x="9585509" y="3921881"/>
              <a:ext cx="2043074" cy="1721358"/>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文化</a:t>
              </a:r>
              <a:r>
                <a:rPr kumimoji="0" lang="ja-JP" altLang="en-US"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関連</a:t>
              </a:r>
              <a:endPar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p:txBody>
        </p:sp>
        <p:sp>
          <p:nvSpPr>
            <p:cNvPr id="21" name="Rectangle 20">
              <a:extLst>
                <a:ext uri="{FF2B5EF4-FFF2-40B4-BE49-F238E27FC236}">
                  <a16:creationId xmlns:a16="http://schemas.microsoft.com/office/drawing/2014/main" id="{BA65E9A7-6B45-4329-BC82-FD78999F2775}"/>
                </a:ext>
              </a:extLst>
            </p:cNvPr>
            <p:cNvSpPr>
              <a:spLocks noChangeAspect="1"/>
            </p:cNvSpPr>
            <p:nvPr/>
          </p:nvSpPr>
          <p:spPr>
            <a:xfrm>
              <a:off x="7409762" y="2249087"/>
              <a:ext cx="2048205" cy="1615605"/>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レオライオン</a:t>
              </a:r>
            </a:p>
          </p:txBody>
        </p:sp>
        <p:grpSp>
          <p:nvGrpSpPr>
            <p:cNvPr id="6" name="Group 5">
              <a:extLst>
                <a:ext uri="{FF2B5EF4-FFF2-40B4-BE49-F238E27FC236}">
                  <a16:creationId xmlns:a16="http://schemas.microsoft.com/office/drawing/2014/main" id="{339A6689-080A-4FB7-AD11-67E7F7BF97DE}"/>
                </a:ext>
              </a:extLst>
            </p:cNvPr>
            <p:cNvGrpSpPr/>
            <p:nvPr/>
          </p:nvGrpSpPr>
          <p:grpSpPr>
            <a:xfrm>
              <a:off x="7393994" y="563359"/>
              <a:ext cx="4250381" cy="5079879"/>
              <a:chOff x="6707796" y="2763550"/>
              <a:chExt cx="4356444" cy="5180379"/>
            </a:xfrm>
            <a:grpFill/>
          </p:grpSpPr>
          <p:sp>
            <p:nvSpPr>
              <p:cNvPr id="31" name="Rectangle 30">
                <a:extLst>
                  <a:ext uri="{FF2B5EF4-FFF2-40B4-BE49-F238E27FC236}">
                    <a16:creationId xmlns:a16="http://schemas.microsoft.com/office/drawing/2014/main" id="{BAC8A9DF-C69E-3744-A8A4-1A8FE043F646}"/>
                  </a:ext>
                </a:extLst>
              </p:cNvPr>
              <p:cNvSpPr>
                <a:spLocks noChangeAspect="1"/>
              </p:cNvSpPr>
              <p:nvPr/>
            </p:nvSpPr>
            <p:spPr>
              <a:xfrm>
                <a:off x="8953997" y="2767888"/>
                <a:ext cx="2110243" cy="1656437"/>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spcBef>
                    <a:spcPts val="0"/>
                  </a:spcBef>
                  <a:spcAft>
                    <a:spcPts val="0"/>
                  </a:spcAft>
                  <a:buClrTx/>
                  <a:buSzTx/>
                  <a:buFontTx/>
                  <a:buNone/>
                  <a:tabLst/>
                  <a:defRPr/>
                </a:pPr>
                <a:r>
                  <a:rPr lang="ja-JP" sz="2400" dirty="0">
                    <a:solidFill>
                      <a:prstClr val="white"/>
                    </a:solidFill>
                    <a:latin typeface="MS Gothic" panose="020B0609070205080204" pitchFamily="49" charset="-128"/>
                    <a:ea typeface="MS Gothic" panose="020B0609070205080204" pitchFamily="49" charset="-128"/>
                    <a:cs typeface="Arial" panose="020B0604020202020204" pitchFamily="34" charset="0"/>
                  </a:rPr>
                  <a:t>若い</a:t>
                </a:r>
              </a:p>
              <a:p>
                <a:pPr marL="0" marR="0" lvl="0" indent="0" algn="ctr" defTabSz="914323" eaLnBrk="1" fontAlgn="auto" latinLnBrk="0" hangingPunct="1">
                  <a:spcBef>
                    <a:spcPts val="0"/>
                  </a:spcBef>
                  <a:spcAft>
                    <a:spcPts val="0"/>
                  </a:spcAft>
                  <a:buClrTx/>
                  <a:buSzTx/>
                  <a:buFontTx/>
                  <a:buNone/>
                  <a:tabLst/>
                  <a:defRPr/>
                </a:pPr>
                <a:r>
                  <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職業人</a:t>
                </a:r>
              </a:p>
            </p:txBody>
          </p:sp>
          <p:sp>
            <p:nvSpPr>
              <p:cNvPr id="33" name="Rectangle 32">
                <a:extLst>
                  <a:ext uri="{FF2B5EF4-FFF2-40B4-BE49-F238E27FC236}">
                    <a16:creationId xmlns:a16="http://schemas.microsoft.com/office/drawing/2014/main" id="{286B60AD-9692-DC48-9D29-E3D59AA4CA10}"/>
                  </a:ext>
                </a:extLst>
              </p:cNvPr>
              <p:cNvSpPr>
                <a:spLocks noChangeAspect="1"/>
              </p:cNvSpPr>
              <p:nvPr/>
            </p:nvSpPr>
            <p:spPr>
              <a:xfrm>
                <a:off x="6707796" y="2763550"/>
                <a:ext cx="2115477" cy="1656437"/>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kumimoji="0" lang="ja-JP" sz="2400" u="none" strike="noStrike" cap="none" normalizeH="0" baseline="0" noProof="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家族</a:t>
                </a:r>
              </a:p>
            </p:txBody>
          </p:sp>
          <p:sp>
            <p:nvSpPr>
              <p:cNvPr id="34" name="Rectangle 33">
                <a:extLst>
                  <a:ext uri="{FF2B5EF4-FFF2-40B4-BE49-F238E27FC236}">
                    <a16:creationId xmlns:a16="http://schemas.microsoft.com/office/drawing/2014/main" id="{8641945A-223C-DD41-8E85-09A63098680D}"/>
                  </a:ext>
                </a:extLst>
              </p:cNvPr>
              <p:cNvSpPr>
                <a:spLocks noChangeAspect="1"/>
              </p:cNvSpPr>
              <p:nvPr/>
            </p:nvSpPr>
            <p:spPr>
              <a:xfrm>
                <a:off x="8936962" y="4482628"/>
                <a:ext cx="2110243" cy="1635239"/>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spcBef>
                    <a:spcPts val="0"/>
                  </a:spcBef>
                  <a:spcAft>
                    <a:spcPts val="0"/>
                  </a:spcAft>
                  <a:buClrTx/>
                  <a:buSzTx/>
                  <a:buFontTx/>
                  <a:buNone/>
                  <a:tabLst/>
                  <a:defRPr/>
                </a:pPr>
                <a:r>
                  <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地域</a:t>
                </a:r>
                <a:r>
                  <a:rPr kumimoji="0" lang="ja-JP" altLang="en-US"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にある</a:t>
                </a:r>
                <a:endParaRPr kumimoji="0" lang="ja-JP" sz="2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a:p>
                <a:pPr marL="0" marR="0" lvl="0" indent="0" algn="ctr" defTabSz="914323" eaLnBrk="1" fontAlgn="auto" latinLnBrk="0" hangingPunct="1">
                  <a:spcBef>
                    <a:spcPts val="0"/>
                  </a:spcBef>
                  <a:spcAft>
                    <a:spcPts val="0"/>
                  </a:spcAft>
                  <a:buClrTx/>
                  <a:buSzTx/>
                  <a:buFontTx/>
                  <a:buNone/>
                  <a:tabLst/>
                  <a:defRPr/>
                </a:pPr>
                <a:r>
                  <a:rPr lang="ja-JP" altLang="en-US" sz="2400" dirty="0">
                    <a:solidFill>
                      <a:prstClr val="white"/>
                    </a:solidFill>
                    <a:latin typeface="MS Gothic" panose="020B0609070205080204" pitchFamily="49" charset="-128"/>
                    <a:ea typeface="MS Gothic" panose="020B0609070205080204" pitchFamily="49" charset="-128"/>
                    <a:cs typeface="Arial" panose="020B0604020202020204" pitchFamily="34" charset="0"/>
                  </a:rPr>
                  <a:t>グループ</a:t>
                </a:r>
                <a:endParaRPr lang="ja-JP" sz="2400" dirty="0">
                  <a:solidFill>
                    <a:prstClr val="white"/>
                  </a:solidFill>
                  <a:latin typeface="MS Gothic" panose="020B0609070205080204" pitchFamily="49" charset="-128"/>
                  <a:ea typeface="MS Gothic" panose="020B0609070205080204" pitchFamily="49" charset="-128"/>
                  <a:cs typeface="Arial" panose="020B0604020202020204" pitchFamily="34" charset="0"/>
                </a:endParaRPr>
              </a:p>
            </p:txBody>
          </p:sp>
          <p:sp>
            <p:nvSpPr>
              <p:cNvPr id="35" name="Rectangle 34">
                <a:extLst>
                  <a:ext uri="{FF2B5EF4-FFF2-40B4-BE49-F238E27FC236}">
                    <a16:creationId xmlns:a16="http://schemas.microsoft.com/office/drawing/2014/main" id="{87CE96E5-0792-EA4F-BB4F-F668846B12F4}"/>
                  </a:ext>
                </a:extLst>
              </p:cNvPr>
              <p:cNvSpPr>
                <a:spLocks noChangeAspect="1"/>
              </p:cNvSpPr>
              <p:nvPr/>
            </p:nvSpPr>
            <p:spPr>
              <a:xfrm>
                <a:off x="6723957" y="6188516"/>
                <a:ext cx="2083153" cy="1755413"/>
              </a:xfrm>
              <a:prstGeom prst="rect">
                <a:avLst/>
              </a:prstGeom>
              <a:grp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lang="ja-JP" sz="2400" dirty="0">
                    <a:solidFill>
                      <a:prstClr val="white"/>
                    </a:solidFill>
                    <a:latin typeface="MS Gothic" panose="020B0609070205080204" pitchFamily="49" charset="-128"/>
                    <a:ea typeface="MS Gothic" panose="020B0609070205080204" pitchFamily="49" charset="-128"/>
                    <a:cs typeface="Arial" panose="020B0604020202020204" pitchFamily="34" charset="0"/>
                  </a:rPr>
                  <a:t>バーチャル</a:t>
                </a:r>
              </a:p>
            </p:txBody>
          </p:sp>
        </p:grpSp>
      </p:grpSp>
      <p:pic>
        <p:nvPicPr>
          <p:cNvPr id="3" name="Picture 2">
            <a:extLst>
              <a:ext uri="{FF2B5EF4-FFF2-40B4-BE49-F238E27FC236}">
                <a16:creationId xmlns:a16="http://schemas.microsoft.com/office/drawing/2014/main" id="{C01D2C82-B7C9-D6B9-E5B0-C34ECB23C9B1}"/>
              </a:ext>
            </a:extLst>
          </p:cNvPr>
          <p:cNvPicPr>
            <a:picLocks noChangeAspect="1"/>
          </p:cNvPicPr>
          <p:nvPr/>
        </p:nvPicPr>
        <p:blipFill>
          <a:blip r:embed="rId4"/>
          <a:srcRect/>
          <a:stretch/>
        </p:blipFill>
        <p:spPr>
          <a:xfrm>
            <a:off x="467592" y="359770"/>
            <a:ext cx="1169773" cy="1169773"/>
          </a:xfrm>
          <a:prstGeom prst="rect">
            <a:avLst/>
          </a:prstGeom>
        </p:spPr>
      </p:pic>
      <p:sp>
        <p:nvSpPr>
          <p:cNvPr id="5" name="Rectangle 20">
            <a:extLst>
              <a:ext uri="{FF2B5EF4-FFF2-40B4-BE49-F238E27FC236}">
                <a16:creationId xmlns:a16="http://schemas.microsoft.com/office/drawing/2014/main" id="{FEE87A53-2354-86AC-EC03-F2C168D56958}"/>
              </a:ext>
            </a:extLst>
          </p:cNvPr>
          <p:cNvSpPr>
            <a:spLocks noChangeAspect="1"/>
          </p:cNvSpPr>
          <p:nvPr/>
        </p:nvSpPr>
        <p:spPr>
          <a:xfrm>
            <a:off x="3751483" y="4274391"/>
            <a:ext cx="2344517" cy="1667736"/>
          </a:xfrm>
          <a:prstGeom prst="rect">
            <a:avLst/>
          </a:prstGeom>
          <a:solidFill>
            <a:srgbClr val="21304D"/>
          </a:solid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lang="en-US" altLang="ja-JP" sz="5400" dirty="0">
                <a:solidFill>
                  <a:prstClr val="white"/>
                </a:solidFill>
                <a:latin typeface="MS Gothic" panose="020B0609070205080204" pitchFamily="49" charset="-128"/>
                <a:ea typeface="MS Gothic" panose="020B0609070205080204" pitchFamily="49" charset="-128"/>
                <a:cs typeface="Arial" panose="020B0604020202020204" pitchFamily="34" charset="0"/>
              </a:rPr>
              <a:t>OB</a:t>
            </a:r>
            <a:r>
              <a:rPr lang="ja-JP" altLang="en-US" sz="5400" dirty="0">
                <a:solidFill>
                  <a:prstClr val="white"/>
                </a:solidFill>
                <a:latin typeface="MS Gothic" panose="020B0609070205080204" pitchFamily="49" charset="-128"/>
                <a:ea typeface="MS Gothic" panose="020B0609070205080204" pitchFamily="49" charset="-128"/>
                <a:cs typeface="Arial" panose="020B0604020202020204" pitchFamily="34" charset="0"/>
              </a:rPr>
              <a:t>支部</a:t>
            </a:r>
            <a:endParaRPr kumimoji="0" lang="en-US" altLang="ja-JP" sz="54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p:txBody>
      </p:sp>
      <p:sp>
        <p:nvSpPr>
          <p:cNvPr id="7" name="Rectangle 20">
            <a:extLst>
              <a:ext uri="{FF2B5EF4-FFF2-40B4-BE49-F238E27FC236}">
                <a16:creationId xmlns:a16="http://schemas.microsoft.com/office/drawing/2014/main" id="{B87B9653-8864-F08F-F769-F366A34D6591}"/>
              </a:ext>
            </a:extLst>
          </p:cNvPr>
          <p:cNvSpPr>
            <a:spLocks noChangeAspect="1"/>
          </p:cNvSpPr>
          <p:nvPr/>
        </p:nvSpPr>
        <p:spPr>
          <a:xfrm>
            <a:off x="626165" y="4274391"/>
            <a:ext cx="2344517" cy="1667736"/>
          </a:xfrm>
          <a:prstGeom prst="rect">
            <a:avLst/>
          </a:prstGeom>
          <a:solidFill>
            <a:srgbClr val="21304D"/>
          </a:solid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lang="ja-JP" altLang="en-US" sz="2800" b="1" noProof="0" dirty="0">
                <a:solidFill>
                  <a:prstClr val="white"/>
                </a:solidFill>
                <a:latin typeface="MS Gothic" panose="020B0609070205080204" pitchFamily="49" charset="-128"/>
                <a:ea typeface="MS Gothic" panose="020B0609070205080204" pitchFamily="49" charset="-128"/>
                <a:cs typeface="Arial" panose="020B0604020202020204" pitchFamily="34" charset="0"/>
              </a:rPr>
              <a:t>ボランティア</a:t>
            </a:r>
            <a:endParaRPr lang="en-US" altLang="ja-JP" sz="2800" b="1" noProof="0" dirty="0">
              <a:solidFill>
                <a:prstClr val="white"/>
              </a:solidFill>
              <a:latin typeface="MS Gothic" panose="020B0609070205080204" pitchFamily="49" charset="-128"/>
              <a:ea typeface="MS Gothic" panose="020B0609070205080204" pitchFamily="49" charset="-128"/>
              <a:cs typeface="Arial" panose="020B0604020202020204" pitchFamily="34" charset="0"/>
            </a:endParaRPr>
          </a:p>
          <a:p>
            <a:pPr marL="0" marR="0" lvl="0" indent="0" algn="ctr" defTabSz="914323" eaLnBrk="1" fontAlgn="auto" latinLnBrk="0" hangingPunct="1">
              <a:lnSpc>
                <a:spcPct val="60000"/>
              </a:lnSpc>
              <a:spcBef>
                <a:spcPts val="0"/>
              </a:spcBef>
              <a:spcAft>
                <a:spcPts val="0"/>
              </a:spcAft>
              <a:buClrTx/>
              <a:buSzTx/>
              <a:buFontTx/>
              <a:buNone/>
              <a:tabLst/>
              <a:defRPr/>
            </a:pPr>
            <a:endParaRPr lang="en-US" altLang="ja-JP" sz="2800" b="1" noProof="0" dirty="0">
              <a:solidFill>
                <a:prstClr val="white"/>
              </a:solidFill>
              <a:latin typeface="MS Gothic" panose="020B0609070205080204" pitchFamily="49" charset="-128"/>
              <a:ea typeface="MS Gothic" panose="020B0609070205080204" pitchFamily="49" charset="-128"/>
              <a:cs typeface="Arial" panose="020B0604020202020204" pitchFamily="34" charset="0"/>
            </a:endParaRPr>
          </a:p>
          <a:p>
            <a:pPr marL="0" marR="0" lvl="0" indent="0" algn="ctr" defTabSz="914323" eaLnBrk="1" fontAlgn="auto" latinLnBrk="0" hangingPunct="1">
              <a:lnSpc>
                <a:spcPct val="60000"/>
              </a:lnSpc>
              <a:spcBef>
                <a:spcPts val="0"/>
              </a:spcBef>
              <a:spcAft>
                <a:spcPts val="0"/>
              </a:spcAft>
              <a:buClrTx/>
              <a:buSzTx/>
              <a:buFontTx/>
              <a:buNone/>
              <a:tabLst/>
              <a:defRPr/>
            </a:pPr>
            <a:r>
              <a:rPr lang="ja-JP" altLang="en-US" sz="2800" b="1" noProof="0" dirty="0">
                <a:solidFill>
                  <a:prstClr val="white"/>
                </a:solidFill>
                <a:latin typeface="MS Gothic" panose="020B0609070205080204" pitchFamily="49" charset="-128"/>
                <a:ea typeface="MS Gothic" panose="020B0609070205080204" pitchFamily="49" charset="-128"/>
                <a:cs typeface="Arial" panose="020B0604020202020204" pitchFamily="34" charset="0"/>
              </a:rPr>
              <a:t>アワード支部</a:t>
            </a:r>
            <a:endParaRPr kumimoji="0" lang="en-US" altLang="ja-JP" sz="2800" b="1"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p:txBody>
      </p:sp>
      <p:sp>
        <p:nvSpPr>
          <p:cNvPr id="4" name="Rectangle 20">
            <a:extLst>
              <a:ext uri="{FF2B5EF4-FFF2-40B4-BE49-F238E27FC236}">
                <a16:creationId xmlns:a16="http://schemas.microsoft.com/office/drawing/2014/main" id="{E4B1B1E9-865C-19B0-063B-32F106637FBC}"/>
              </a:ext>
            </a:extLst>
          </p:cNvPr>
          <p:cNvSpPr>
            <a:spLocks noChangeAspect="1"/>
          </p:cNvSpPr>
          <p:nvPr/>
        </p:nvSpPr>
        <p:spPr>
          <a:xfrm>
            <a:off x="3751482" y="2302155"/>
            <a:ext cx="2344517" cy="1667736"/>
          </a:xfrm>
          <a:prstGeom prst="rect">
            <a:avLst/>
          </a:prstGeom>
          <a:solidFill>
            <a:srgbClr val="21304D"/>
          </a:solid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lang="ja-JP" altLang="en-US" sz="4000" noProof="0" dirty="0">
                <a:solidFill>
                  <a:prstClr val="white"/>
                </a:solidFill>
                <a:latin typeface="MS Gothic" panose="020B0609070205080204" pitchFamily="49" charset="-128"/>
                <a:ea typeface="MS Gothic" panose="020B0609070205080204" pitchFamily="49" charset="-128"/>
                <a:cs typeface="Arial" panose="020B0604020202020204" pitchFamily="34" charset="0"/>
              </a:rPr>
              <a:t>美食支部</a:t>
            </a:r>
            <a:endParaRPr kumimoji="0" lang="en-US" altLang="ja-JP" sz="40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p:txBody>
      </p:sp>
      <p:sp>
        <p:nvSpPr>
          <p:cNvPr id="8" name="Rectangle 20">
            <a:extLst>
              <a:ext uri="{FF2B5EF4-FFF2-40B4-BE49-F238E27FC236}">
                <a16:creationId xmlns:a16="http://schemas.microsoft.com/office/drawing/2014/main" id="{381CF6F9-DABE-AC69-6F48-64ABB88B19AE}"/>
              </a:ext>
            </a:extLst>
          </p:cNvPr>
          <p:cNvSpPr>
            <a:spLocks noChangeAspect="1"/>
          </p:cNvSpPr>
          <p:nvPr/>
        </p:nvSpPr>
        <p:spPr>
          <a:xfrm>
            <a:off x="558617" y="2302155"/>
            <a:ext cx="2344517" cy="1667736"/>
          </a:xfrm>
          <a:prstGeom prst="rect">
            <a:avLst/>
          </a:prstGeom>
          <a:solidFill>
            <a:srgbClr val="21304D"/>
          </a:solidFill>
          <a:effectLst>
            <a:innerShdw blurRad="927100" dist="101600" dir="2700000">
              <a:prstClr val="black">
                <a:alpha val="25000"/>
              </a:prstClr>
            </a:innerShdw>
          </a:effectLst>
        </p:spPr>
        <p:txBody>
          <a:bodyPr wrap="none" lIns="0" tIns="0" rIns="0" bIns="0" anchor="ctr">
            <a:noAutofit/>
          </a:bodyPr>
          <a:lstStyle/>
          <a:p>
            <a:pPr marL="0" marR="0" lvl="0" indent="0" algn="ctr" defTabSz="914323" eaLnBrk="1" fontAlgn="auto" latinLnBrk="0" hangingPunct="1">
              <a:lnSpc>
                <a:spcPct val="60000"/>
              </a:lnSpc>
              <a:spcBef>
                <a:spcPts val="0"/>
              </a:spcBef>
              <a:spcAft>
                <a:spcPts val="0"/>
              </a:spcAft>
              <a:buClrTx/>
              <a:buSzTx/>
              <a:buFontTx/>
              <a:buNone/>
              <a:tabLst/>
              <a:defRPr/>
            </a:pPr>
            <a:r>
              <a:rPr lang="ja-JP" altLang="en-US" sz="4000" dirty="0">
                <a:solidFill>
                  <a:prstClr val="white"/>
                </a:solidFill>
                <a:latin typeface="MS Gothic" panose="020B0609070205080204" pitchFamily="49" charset="-128"/>
                <a:ea typeface="MS Gothic" panose="020B0609070205080204" pitchFamily="49" charset="-128"/>
                <a:cs typeface="Arial" panose="020B0604020202020204" pitchFamily="34" charset="0"/>
              </a:rPr>
              <a:t>音楽</a:t>
            </a:r>
            <a:r>
              <a:rPr lang="ja-JP" altLang="en-US" sz="4000" noProof="0" dirty="0">
                <a:solidFill>
                  <a:prstClr val="white"/>
                </a:solidFill>
                <a:latin typeface="MS Gothic" panose="020B0609070205080204" pitchFamily="49" charset="-128"/>
                <a:ea typeface="MS Gothic" panose="020B0609070205080204" pitchFamily="49" charset="-128"/>
                <a:cs typeface="Arial" panose="020B0604020202020204" pitchFamily="34" charset="0"/>
              </a:rPr>
              <a:t>支部</a:t>
            </a:r>
            <a:endParaRPr kumimoji="0" lang="en-US" altLang="ja-JP" sz="4000"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4282315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8" presetClass="emph" presetSubtype="0" fill="hold" grpId="1" nodeType="withEffect">
                                  <p:stCondLst>
                                    <p:cond delay="0"/>
                                  </p:stCondLst>
                                  <p:childTnLst>
                                    <p:animRot by="21600000">
                                      <p:cBhvr>
                                        <p:cTn id="14" dur="2000" fill="hold"/>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8" presetClass="emph" presetSubtype="0" fill="hold" grpId="1" nodeType="withEffect">
                                  <p:stCondLst>
                                    <p:cond delay="0"/>
                                  </p:stCondLst>
                                  <p:childTnLst>
                                    <p:animRot by="21600000">
                                      <p:cBhvr>
                                        <p:cTn id="21" dur="2000" fill="hold"/>
                                        <p:tgtEl>
                                          <p:spTgt spid="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8" presetClass="emph" presetSubtype="0" fill="hold" grpId="1" nodeType="withEffect">
                                  <p:stCondLst>
                                    <p:cond delay="0"/>
                                  </p:stCondLst>
                                  <p:childTnLst>
                                    <p:animRot by="21600000">
                                      <p:cBhvr>
                                        <p:cTn id="28" dur="2000" fill="hold"/>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8" presetClass="emph" presetSubtype="0" fill="hold" grpId="1" nodeType="withEffect">
                                  <p:stCondLst>
                                    <p:cond delay="0"/>
                                  </p:stCondLst>
                                  <p:childTnLst>
                                    <p:animRot by="21600000">
                                      <p:cBhvr>
                                        <p:cTn id="35"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4" grpId="0" animBg="1"/>
      <p:bldP spid="4"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l="25316" r="11502"/>
          <a:stretch/>
        </p:blipFill>
        <p:spPr>
          <a:xfrm>
            <a:off x="-1" y="-731"/>
            <a:ext cx="6501769" cy="6858731"/>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4184747" y="-1"/>
            <a:ext cx="6801907" cy="6858729"/>
          </a:xfrm>
          <a:prstGeom prst="rect">
            <a:avLst/>
          </a:prstGeom>
          <a:gradFill>
            <a:gsLst>
              <a:gs pos="85000">
                <a:srgbClr val="0D2140">
                  <a:alpha val="57000"/>
                </a:srgbClr>
              </a:gs>
              <a:gs pos="80527">
                <a:srgbClr val="0D2140"/>
              </a:gs>
              <a:gs pos="64000">
                <a:srgbClr val="0D2140">
                  <a:alpha val="87000"/>
                </a:srgbClr>
              </a:gs>
              <a:gs pos="52000">
                <a:srgbClr val="0D2140"/>
              </a:gs>
              <a:gs pos="93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Large #">
            <a:extLst>
              <a:ext uri="{FF2B5EF4-FFF2-40B4-BE49-F238E27FC236}">
                <a16:creationId xmlns:a16="http://schemas.microsoft.com/office/drawing/2014/main" id="{12D868CD-B140-4F49-97D1-2A7F80C77922}"/>
              </a:ext>
            </a:extLst>
          </p:cNvPr>
          <p:cNvSpPr txBox="1"/>
          <p:nvPr/>
        </p:nvSpPr>
        <p:spPr>
          <a:xfrm>
            <a:off x="6160543" y="1518025"/>
            <a:ext cx="6126483" cy="286232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メリット</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は</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どんなもの</a:t>
            </a: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a:t>
            </a:r>
          </a:p>
        </p:txBody>
      </p:sp>
      <p:sp>
        <p:nvSpPr>
          <p:cNvPr id="15" name="Yellow Bar">
            <a:extLst>
              <a:ext uri="{FF2B5EF4-FFF2-40B4-BE49-F238E27FC236}">
                <a16:creationId xmlns:a16="http://schemas.microsoft.com/office/drawing/2014/main" id="{330A8580-5D1C-4A0E-A9F9-AB4851137DD3}"/>
              </a:ext>
            </a:extLst>
          </p:cNvPr>
          <p:cNvSpPr/>
          <p:nvPr/>
        </p:nvSpPr>
        <p:spPr>
          <a:xfrm>
            <a:off x="6342066" y="4380347"/>
            <a:ext cx="4344450" cy="12913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3721D527-ACAD-EC41-68EC-5D9F268D7BDA}"/>
              </a:ext>
            </a:extLst>
          </p:cNvPr>
          <p:cNvPicPr>
            <a:picLocks noChangeAspect="1"/>
          </p:cNvPicPr>
          <p:nvPr/>
        </p:nvPicPr>
        <p:blipFill>
          <a:blip r:embed="rId4"/>
          <a:srcRect/>
          <a:stretch/>
        </p:blipFill>
        <p:spPr>
          <a:xfrm>
            <a:off x="10526234" y="352225"/>
            <a:ext cx="1169773" cy="1169773"/>
          </a:xfrm>
          <a:prstGeom prst="rect">
            <a:avLst/>
          </a:prstGeom>
        </p:spPr>
      </p:pic>
      <p:sp>
        <p:nvSpPr>
          <p:cNvPr id="3" name="Page Number - Blue">
            <a:extLst>
              <a:ext uri="{FF2B5EF4-FFF2-40B4-BE49-F238E27FC236}">
                <a16:creationId xmlns:a16="http://schemas.microsoft.com/office/drawing/2014/main" id="{7F46F0F0-87D9-D0F3-A241-7E84D4DAE6C2}"/>
              </a:ext>
            </a:extLst>
          </p:cNvPr>
          <p:cNvSpPr txBox="1">
            <a:spLocks noChangeArrowheads="1"/>
          </p:cNvSpPr>
          <p:nvPr/>
        </p:nvSpPr>
        <p:spPr bwMode="auto">
          <a:xfrm>
            <a:off x="11467885" y="633145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Tree>
    <p:extLst>
      <p:ext uri="{BB962C8B-B14F-4D97-AF65-F5344CB8AC3E}">
        <p14:creationId xmlns:p14="http://schemas.microsoft.com/office/powerpoint/2010/main" val="4226623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BF8E21-33A9-6D43-AB3A-B420B9F885E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4890" b="14890"/>
          <a:stretch/>
        </p:blipFill>
        <p:spPr>
          <a:xfrm>
            <a:off x="0" y="1098597"/>
            <a:ext cx="12192000" cy="2286000"/>
          </a:xfrm>
        </p:spPr>
      </p:pic>
      <p:sp>
        <p:nvSpPr>
          <p:cNvPr id="8" name="Text Placeholder 7"/>
          <p:cNvSpPr>
            <a:spLocks noGrp="1"/>
          </p:cNvSpPr>
          <p:nvPr>
            <p:ph type="body" sz="quarter" idx="20"/>
          </p:nvPr>
        </p:nvSpPr>
        <p:spPr>
          <a:xfrm>
            <a:off x="102455" y="3982020"/>
            <a:ext cx="2751667" cy="1374735"/>
          </a:xfrm>
        </p:spPr>
        <p:txBody>
          <a:bodyPr lIns="0" tIns="0" rIns="0" bIns="0"/>
          <a:lstStyle/>
          <a:p>
            <a:r>
              <a:rPr lang="ja-JP" sz="1800" b="1" dirty="0">
                <a:latin typeface="MS Gothic" panose="020B0609070205080204" pitchFamily="49" charset="-128"/>
                <a:ea typeface="MS Gothic" panose="020B0609070205080204" pitchFamily="49" charset="-128"/>
                <a:cs typeface="Arial" panose="020B0604020202020204" pitchFamily="34" charset="0"/>
              </a:rPr>
              <a:t>クラブ支部を通じて、</a:t>
            </a:r>
            <a:endParaRPr lang="en-US" altLang="ja-JP" sz="1800" b="1" dirty="0">
              <a:latin typeface="MS Gothic" panose="020B0609070205080204" pitchFamily="49" charset="-128"/>
              <a:ea typeface="MS Gothic" panose="020B0609070205080204" pitchFamily="49" charset="-128"/>
              <a:cs typeface="Arial" panose="020B0604020202020204" pitchFamily="34" charset="0"/>
            </a:endParaRPr>
          </a:p>
          <a:p>
            <a:r>
              <a:rPr lang="ja-JP" sz="1800" b="1" dirty="0">
                <a:latin typeface="MS Gothic" panose="020B0609070205080204" pitchFamily="49" charset="-128"/>
                <a:ea typeface="MS Gothic" panose="020B0609070205080204" pitchFamily="49" charset="-128"/>
                <a:cs typeface="Arial" panose="020B0604020202020204" pitchFamily="34" charset="0"/>
              </a:rPr>
              <a:t>クラブはその奉仕のインパクトを拡大し、より多くの人々に奉仕</a:t>
            </a:r>
            <a:r>
              <a:rPr lang="ja-JP" altLang="en-US" sz="1800" b="1" dirty="0">
                <a:latin typeface="MS Gothic" panose="020B0609070205080204" pitchFamily="49" charset="-128"/>
                <a:ea typeface="MS Gothic" panose="020B0609070205080204" pitchFamily="49" charset="-128"/>
                <a:cs typeface="Arial" panose="020B0604020202020204" pitchFamily="34" charset="0"/>
              </a:rPr>
              <a:t>することが可能に</a:t>
            </a:r>
            <a:r>
              <a:rPr lang="ja-JP" sz="1800" b="1" dirty="0">
                <a:latin typeface="MS Gothic" panose="020B0609070205080204" pitchFamily="49" charset="-128"/>
                <a:ea typeface="MS Gothic" panose="020B0609070205080204" pitchFamily="49" charset="-128"/>
                <a:cs typeface="Arial" panose="020B0604020202020204" pitchFamily="34" charset="0"/>
              </a:rPr>
              <a:t>なります。</a:t>
            </a:r>
          </a:p>
        </p:txBody>
      </p:sp>
      <p:sp>
        <p:nvSpPr>
          <p:cNvPr id="9" name="Text Placeholder 8"/>
          <p:cNvSpPr>
            <a:spLocks noGrp="1"/>
          </p:cNvSpPr>
          <p:nvPr>
            <p:ph type="body" sz="quarter" idx="21"/>
          </p:nvPr>
        </p:nvSpPr>
        <p:spPr>
          <a:xfrm>
            <a:off x="3179554" y="3967273"/>
            <a:ext cx="2763853" cy="1495794"/>
          </a:xfrm>
        </p:spPr>
        <p:txBody>
          <a:bodyPr lIns="0" tIns="0" rIns="0" bIns="0"/>
          <a:lstStyle/>
          <a:p>
            <a:r>
              <a:rPr lang="ja-JP" altLang="en-US" sz="1800" b="1" dirty="0">
                <a:latin typeface="MS Gothic" panose="020B0609070205080204" pitchFamily="49" charset="-128"/>
                <a:ea typeface="MS Gothic" panose="020B0609070205080204" pitchFamily="49" charset="-128"/>
                <a:cs typeface="Arial" panose="020B0604020202020204" pitchFamily="34" charset="0"/>
              </a:rPr>
              <a:t>クラブ支部を結成することで、リーダーとなる人材の層が厚くなると同時に、さらなるリーダーシップ育成や開拓の機会がもたらされます。</a:t>
            </a:r>
            <a:endParaRPr lang="ja-JP" sz="1800" b="1" dirty="0">
              <a:latin typeface="MS Gothic" panose="020B0609070205080204" pitchFamily="49" charset="-128"/>
              <a:ea typeface="MS Gothic" panose="020B0609070205080204" pitchFamily="49" charset="-128"/>
              <a:cs typeface="Arial" panose="020B0604020202020204" pitchFamily="34" charset="0"/>
            </a:endParaRPr>
          </a:p>
        </p:txBody>
      </p:sp>
      <p:sp>
        <p:nvSpPr>
          <p:cNvPr id="10" name="Text Placeholder 9"/>
          <p:cNvSpPr>
            <a:spLocks noGrp="1"/>
          </p:cNvSpPr>
          <p:nvPr>
            <p:ph type="body" sz="quarter" idx="22"/>
          </p:nvPr>
        </p:nvSpPr>
        <p:spPr>
          <a:xfrm>
            <a:off x="6268839" y="3967273"/>
            <a:ext cx="2751667" cy="1624034"/>
          </a:xfrm>
        </p:spPr>
        <p:txBody>
          <a:bodyPr lIns="0" tIns="0" rIns="0" bIns="0"/>
          <a:lstStyle/>
          <a:p>
            <a:r>
              <a:rPr lang="ja-JP" altLang="en-US" sz="1800" b="1" dirty="0">
                <a:latin typeface="MS Gothic" panose="020B0609070205080204" pitchFamily="49" charset="-128"/>
                <a:ea typeface="MS Gothic" panose="020B0609070205080204" pitchFamily="49" charset="-128"/>
                <a:cs typeface="Arial" panose="020B0604020202020204" pitchFamily="34" charset="0"/>
              </a:rPr>
              <a:t>クラブ支部は、</a:t>
            </a:r>
            <a:endParaRPr lang="en-US" altLang="ja-JP" sz="1800" b="1" dirty="0">
              <a:latin typeface="MS Gothic" panose="020B0609070205080204" pitchFamily="49" charset="-128"/>
              <a:ea typeface="MS Gothic" panose="020B0609070205080204" pitchFamily="49" charset="-128"/>
              <a:cs typeface="Arial" panose="020B0604020202020204" pitchFamily="34" charset="0"/>
            </a:endParaRPr>
          </a:p>
          <a:p>
            <a:r>
              <a:rPr lang="ja-JP" altLang="en-US" sz="1800" b="1" dirty="0">
                <a:latin typeface="MS Gothic" panose="020B0609070205080204" pitchFamily="49" charset="-128"/>
                <a:ea typeface="MS Gothic" panose="020B0609070205080204" pitchFamily="49" charset="-128"/>
                <a:cs typeface="Arial" panose="020B0604020202020204" pitchFamily="34" charset="0"/>
              </a:rPr>
              <a:t>親クラブのビジョンを拡大させると同時に、一般の人々の考えや参加、ライオンズクラブとの結びつきの向上に役立ちます。</a:t>
            </a:r>
            <a:endParaRPr lang="ja-JP" sz="1800" b="1" dirty="0">
              <a:latin typeface="MS Gothic" panose="020B0609070205080204" pitchFamily="49" charset="-128"/>
              <a:ea typeface="MS Gothic" panose="020B0609070205080204" pitchFamily="49" charset="-128"/>
              <a:cs typeface="Arial" panose="020B0604020202020204" pitchFamily="34" charset="0"/>
            </a:endParaRPr>
          </a:p>
        </p:txBody>
      </p:sp>
      <p:sp>
        <p:nvSpPr>
          <p:cNvPr id="12" name="Rectangle 11"/>
          <p:cNvSpPr/>
          <p:nvPr/>
        </p:nvSpPr>
        <p:spPr>
          <a:xfrm>
            <a:off x="0" y="3365315"/>
            <a:ext cx="12192000" cy="401053"/>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42" rtl="0" eaLnBrk="1" fontAlgn="auto" latinLnBrk="0" hangingPunct="1">
              <a:lnSpc>
                <a:spcPct val="100000"/>
              </a:lnSpc>
              <a:spcBef>
                <a:spcPts val="0"/>
              </a:spcBef>
              <a:spcAft>
                <a:spcPts val="0"/>
              </a:spcAft>
              <a:buClrTx/>
              <a:buSzTx/>
              <a:buFontTx/>
              <a:buNone/>
              <a:tabLst/>
              <a:defRPr/>
            </a:pPr>
            <a:r>
              <a:rPr kumimoji="0" lang="ja-JP" altLang="en-US" sz="2100" b="1"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クラブの会員数が増加</a:t>
            </a:r>
            <a:r>
              <a:rPr kumimoji="0" lang="ja-JP" sz="2100" b="1" u="none" strike="noStrike" cap="none" normalizeH="0" baseline="0" noProof="0" dirty="0">
                <a:ln>
                  <a:noFill/>
                </a:ln>
                <a:solidFill>
                  <a:prstClr val="white"/>
                </a:solidFill>
                <a:effectLst/>
                <a:uLnTx/>
                <a:uFillTx/>
                <a:latin typeface="MS Gothic" panose="020B0609070205080204" pitchFamily="49" charset="-128"/>
                <a:ea typeface="MS Gothic" panose="020B0609070205080204" pitchFamily="49" charset="-128"/>
                <a:cs typeface="Arial" panose="020B0604020202020204" pitchFamily="34" charset="0"/>
              </a:rPr>
              <a:t>！それは以下につながります。</a:t>
            </a:r>
          </a:p>
        </p:txBody>
      </p:sp>
      <p:sp>
        <p:nvSpPr>
          <p:cNvPr id="19" name="Rectangle 18">
            <a:extLst>
              <a:ext uri="{FF2B5EF4-FFF2-40B4-BE49-F238E27FC236}">
                <a16:creationId xmlns:a16="http://schemas.microsoft.com/office/drawing/2014/main" id="{02BA28EC-A6E8-6341-86E8-B69B203A4CB9}"/>
              </a:ext>
            </a:extLst>
          </p:cNvPr>
          <p:cNvSpPr/>
          <p:nvPr/>
        </p:nvSpPr>
        <p:spPr>
          <a:xfrm>
            <a:off x="0" y="6858000"/>
            <a:ext cx="4572000" cy="276999"/>
          </a:xfrm>
          <a:prstGeom prst="rect">
            <a:avLst/>
          </a:prstGeom>
          <a:noFill/>
        </p:spPr>
        <p:txBody>
          <a:bodyPr wrap="square" anchor="t">
            <a:spAutoFit/>
          </a:bodyPr>
          <a:lstStyle/>
          <a:p>
            <a:r>
              <a:rPr lang="ja-JP" sz="1200">
                <a:solidFill>
                  <a:schemeClr val="bg1">
                    <a:lumMod val="50000"/>
                  </a:schemeClr>
                </a:solidFill>
              </a:rPr>
              <a:t>写真提供：Google検索</a:t>
            </a:r>
          </a:p>
        </p:txBody>
      </p:sp>
      <p:sp>
        <p:nvSpPr>
          <p:cNvPr id="3" name="Text Placeholder 2">
            <a:extLst>
              <a:ext uri="{FF2B5EF4-FFF2-40B4-BE49-F238E27FC236}">
                <a16:creationId xmlns:a16="http://schemas.microsoft.com/office/drawing/2014/main" id="{98A52B19-1059-4A71-B603-E79A1C7FC6F5}"/>
              </a:ext>
            </a:extLst>
          </p:cNvPr>
          <p:cNvSpPr>
            <a:spLocks noGrp="1"/>
          </p:cNvSpPr>
          <p:nvPr>
            <p:ph type="body" sz="quarter" idx="23"/>
          </p:nvPr>
        </p:nvSpPr>
        <p:spPr>
          <a:xfrm>
            <a:off x="9345938" y="3982021"/>
            <a:ext cx="2751667" cy="608372"/>
          </a:xfrm>
        </p:spPr>
        <p:txBody>
          <a:bodyPr/>
          <a:lstStyle/>
          <a:p>
            <a:r>
              <a:rPr lang="ja-JP" altLang="en-US" sz="1400" b="1" dirty="0">
                <a:latin typeface="MS Gothic" panose="020B0609070205080204" pitchFamily="49" charset="-128"/>
                <a:ea typeface="MS Gothic" panose="020B0609070205080204" pitchFamily="49" charset="-128"/>
                <a:cs typeface="Arial" panose="020B0604020202020204" pitchFamily="34" charset="0"/>
              </a:rPr>
              <a:t>クラブの親睦が深まり、</a:t>
            </a:r>
            <a:endParaRPr lang="en-US" altLang="ja-JP" sz="1400" b="1" dirty="0">
              <a:latin typeface="MS Gothic" panose="020B0609070205080204" pitchFamily="49" charset="-128"/>
              <a:ea typeface="MS Gothic" panose="020B0609070205080204" pitchFamily="49" charset="-128"/>
              <a:cs typeface="Arial" panose="020B0604020202020204" pitchFamily="34" charset="0"/>
            </a:endParaRPr>
          </a:p>
          <a:p>
            <a:r>
              <a:rPr lang="ja-JP" altLang="en-US" sz="1400" b="1" dirty="0">
                <a:latin typeface="MS Gothic" panose="020B0609070205080204" pitchFamily="49" charset="-128"/>
                <a:ea typeface="MS Gothic" panose="020B0609070205080204" pitchFamily="49" charset="-128"/>
                <a:cs typeface="Arial" panose="020B0604020202020204" pitchFamily="34" charset="0"/>
              </a:rPr>
              <a:t>クラブに多様性が生まれます</a:t>
            </a:r>
            <a:r>
              <a:rPr lang="ja-JP" altLang="en-US" sz="1400" dirty="0">
                <a:latin typeface="MS Gothic" panose="020B0609070205080204" pitchFamily="49" charset="-128"/>
                <a:ea typeface="MS Gothic" panose="020B0609070205080204" pitchFamily="49" charset="-128"/>
                <a:cs typeface="Arial" panose="020B0604020202020204" pitchFamily="34" charset="0"/>
              </a:rPr>
              <a:t>。</a:t>
            </a:r>
            <a:endParaRPr lang="ja-JP" sz="1400" dirty="0">
              <a:latin typeface="MS Gothic" panose="020B0609070205080204" pitchFamily="49" charset="-128"/>
              <a:ea typeface="MS Gothic" panose="020B0609070205080204" pitchFamily="49" charset="-128"/>
              <a:cs typeface="Arial" panose="020B0604020202020204" pitchFamily="34" charset="0"/>
            </a:endParaRPr>
          </a:p>
        </p:txBody>
      </p:sp>
      <p:sp>
        <p:nvSpPr>
          <p:cNvPr id="4" name="Page Number - Blue">
            <a:extLst>
              <a:ext uri="{FF2B5EF4-FFF2-40B4-BE49-F238E27FC236}">
                <a16:creationId xmlns:a16="http://schemas.microsoft.com/office/drawing/2014/main" id="{97BB1BA1-6EAB-74F3-9184-1E70B5EB36E5}"/>
              </a:ext>
            </a:extLst>
          </p:cNvPr>
          <p:cNvSpPr txBox="1">
            <a:spLocks noChangeArrowheads="1"/>
          </p:cNvSpPr>
          <p:nvPr/>
        </p:nvSpPr>
        <p:spPr bwMode="auto">
          <a:xfrm>
            <a:off x="11467881" y="633145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solidFill>
                <a:srgbClr val="0D2240"/>
              </a:solidFill>
            </a:endParaRPr>
          </a:p>
        </p:txBody>
      </p:sp>
    </p:spTree>
    <p:extLst>
      <p:ext uri="{BB962C8B-B14F-4D97-AF65-F5344CB8AC3E}">
        <p14:creationId xmlns:p14="http://schemas.microsoft.com/office/powerpoint/2010/main" val="1061829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AF1B4-D623-F5FC-237A-A071E27BC915}"/>
            </a:ext>
          </a:extLst>
        </p:cNvPr>
        <p:cNvGrpSpPr/>
        <p:nvPr/>
      </p:nvGrpSpPr>
      <p:grpSpPr>
        <a:xfrm>
          <a:off x="0" y="0"/>
          <a:ext cx="0" cy="0"/>
          <a:chOff x="0" y="0"/>
          <a:chExt cx="0" cy="0"/>
        </a:xfrm>
      </p:grpSpPr>
      <p:sp>
        <p:nvSpPr>
          <p:cNvPr id="30" name="Background - Solid">
            <a:extLst>
              <a:ext uri="{FF2B5EF4-FFF2-40B4-BE49-F238E27FC236}">
                <a16:creationId xmlns:a16="http://schemas.microsoft.com/office/drawing/2014/main" id="{CCB7447A-A6BE-8051-D1A7-BC5CBB3AB2F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 </a:t>
            </a:r>
          </a:p>
        </p:txBody>
      </p:sp>
      <p:sp>
        <p:nvSpPr>
          <p:cNvPr id="10" name="Page Number - Blue">
            <a:extLst>
              <a:ext uri="{FF2B5EF4-FFF2-40B4-BE49-F238E27FC236}">
                <a16:creationId xmlns:a16="http://schemas.microsoft.com/office/drawing/2014/main" id="{0765CD67-0191-2511-9C8B-F97B5ED25884}"/>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solidFill>
                <a:schemeClr val="bg1"/>
              </a:solidFill>
            </a:endParaRPr>
          </a:p>
        </p:txBody>
      </p:sp>
      <p:sp>
        <p:nvSpPr>
          <p:cNvPr id="35" name="Rectangle 34">
            <a:extLst>
              <a:ext uri="{FF2B5EF4-FFF2-40B4-BE49-F238E27FC236}">
                <a16:creationId xmlns:a16="http://schemas.microsoft.com/office/drawing/2014/main" id="{24EABC54-4733-F53E-2E5B-D8EC11EE28BF}"/>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6" name="Text Placeholder 18">
            <a:extLst>
              <a:ext uri="{FF2B5EF4-FFF2-40B4-BE49-F238E27FC236}">
                <a16:creationId xmlns:a16="http://schemas.microsoft.com/office/drawing/2014/main" id="{A4F0D644-2F8B-FE59-8158-97BCFE6AE375}"/>
              </a:ext>
            </a:extLst>
          </p:cNvPr>
          <p:cNvSpPr txBox="1">
            <a:spLocks/>
          </p:cNvSpPr>
          <p:nvPr/>
        </p:nvSpPr>
        <p:spPr>
          <a:xfrm>
            <a:off x="685800" y="727674"/>
            <a:ext cx="767632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altLang="ja-JP" dirty="0">
                <a:solidFill>
                  <a:srgbClr val="FFC000"/>
                </a:solidFill>
                <a:latin typeface="MS Gothic" panose="020B0609070205080204" pitchFamily="49" charset="-128"/>
                <a:ea typeface="MS Gothic" panose="020B0609070205080204" pitchFamily="49" charset="-128"/>
              </a:rPr>
              <a:t>335-A</a:t>
            </a:r>
            <a:r>
              <a:rPr lang="ja-JP" altLang="en-US" dirty="0">
                <a:solidFill>
                  <a:srgbClr val="FFC000"/>
                </a:solidFill>
                <a:latin typeface="MS Gothic" panose="020B0609070205080204" pitchFamily="49" charset="-128"/>
                <a:ea typeface="MS Gothic" panose="020B0609070205080204" pitchFamily="49" charset="-128"/>
              </a:rPr>
              <a:t>地区のクラブ支部</a:t>
            </a:r>
            <a:endParaRPr lang="ja-JP" dirty="0">
              <a:solidFill>
                <a:srgbClr val="FFC000"/>
              </a:solidFill>
              <a:latin typeface="MS Gothic" panose="020B0609070205080204" pitchFamily="49" charset="-128"/>
              <a:ea typeface="MS Gothic" panose="020B0609070205080204" pitchFamily="49" charset="-128"/>
            </a:endParaRPr>
          </a:p>
        </p:txBody>
      </p:sp>
      <p:sp>
        <p:nvSpPr>
          <p:cNvPr id="11" name="Rectangle 10">
            <a:extLst>
              <a:ext uri="{FF2B5EF4-FFF2-40B4-BE49-F238E27FC236}">
                <a16:creationId xmlns:a16="http://schemas.microsoft.com/office/drawing/2014/main" id="{5F8759E5-6C03-CC69-3C73-955B0BE08703}"/>
              </a:ext>
            </a:extLst>
          </p:cNvPr>
          <p:cNvSpPr/>
          <p:nvPr/>
        </p:nvSpPr>
        <p:spPr>
          <a:xfrm>
            <a:off x="2550889" y="1456197"/>
            <a:ext cx="7090221" cy="4700967"/>
          </a:xfrm>
          <a:prstGeom prst="rect">
            <a:avLst/>
          </a:prstGeom>
          <a:noFill/>
        </p:spPr>
        <p:txBody>
          <a:bodyPr wrap="square" numCol="1" spcCol="381000" anchor="t">
            <a:spAutoFit/>
          </a:bodyPr>
          <a:lstStyle/>
          <a:p>
            <a:pPr>
              <a:lnSpc>
                <a:spcPts val="3200"/>
              </a:lnSpc>
              <a:spcAft>
                <a:spcPts val="1200"/>
              </a:spcAft>
            </a:pPr>
            <a:r>
              <a:rPr lang="ja-JP" sz="3200" b="1" dirty="0">
                <a:solidFill>
                  <a:srgbClr val="FFC000"/>
                </a:solidFill>
                <a:latin typeface="MS Gothic" panose="020B0609070205080204" pitchFamily="49" charset="-128"/>
                <a:ea typeface="MS Gothic" panose="020B0609070205080204" pitchFamily="49" charset="-128"/>
                <a:cs typeface="Arial" charset="0"/>
              </a:rPr>
              <a:t>クラブ支部</a:t>
            </a:r>
            <a:r>
              <a:rPr lang="ja-JP" altLang="en-US" sz="3200" b="1" dirty="0">
                <a:solidFill>
                  <a:srgbClr val="FFC000"/>
                </a:solidFill>
                <a:latin typeface="MS Gothic" panose="020B0609070205080204" pitchFamily="49" charset="-128"/>
                <a:ea typeface="MS Gothic" panose="020B0609070205080204" pitchFamily="49" charset="-128"/>
                <a:cs typeface="Arial" charset="0"/>
              </a:rPr>
              <a:t>紹介（１０クラブ支部）</a:t>
            </a:r>
            <a:endParaRPr lang="ja-JP" sz="3200" b="1" dirty="0">
              <a:solidFill>
                <a:srgbClr val="FFC000"/>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神戸北野コロコロおむすび支部（子ども食堂）</a:t>
            </a:r>
            <a:endParaRPr lang="en-US" alt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神戸のじぎく太鼓支部（太鼓団体）</a:t>
            </a:r>
            <a:endParaRPr lang="en-US" alt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芦屋ハーモニーくくり組支部（音楽関係）</a:t>
            </a:r>
            <a:endParaRPr lang="en-US" alt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川西源氏支部</a:t>
            </a:r>
            <a:endParaRPr lang="en-US" alt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西宮ホワイトみやっこ応援団支部</a:t>
            </a:r>
            <a:endParaRPr 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明石しおさいぴーす支部</a:t>
            </a:r>
            <a:endParaRPr 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明石輝支部（イベント関係）</a:t>
            </a:r>
            <a:endParaRPr 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稲美助っ人レディース支部</a:t>
            </a:r>
            <a:endParaRPr lang="en-US" alt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明石西アリス支部</a:t>
            </a:r>
            <a:endParaRPr lang="ja-JP" sz="2000" b="1" dirty="0">
              <a:solidFill>
                <a:schemeClr val="bg1"/>
              </a:solidFill>
              <a:latin typeface="MS Gothic" panose="020B0609070205080204" pitchFamily="49" charset="-128"/>
              <a:ea typeface="MS Gothic" panose="020B0609070205080204" pitchFamily="49" charset="-128"/>
              <a:cs typeface="Arial" charset="0"/>
            </a:endParaRPr>
          </a:p>
          <a:p>
            <a:pPr marL="342900" indent="-342900">
              <a:lnSpc>
                <a:spcPts val="3200"/>
              </a:lnSpc>
              <a:buClr>
                <a:srgbClr val="FFC000"/>
              </a:buClr>
              <a:buFont typeface="Arial" panose="020B0604020202020204" pitchFamily="34" charset="0"/>
              <a:buChar char="•"/>
            </a:pPr>
            <a:r>
              <a:rPr lang="ja-JP" altLang="en-US" sz="2000" b="1" dirty="0">
                <a:solidFill>
                  <a:schemeClr val="bg1"/>
                </a:solidFill>
                <a:latin typeface="MS Gothic" panose="020B0609070205080204" pitchFamily="49" charset="-128"/>
                <a:ea typeface="MS Gothic" panose="020B0609070205080204" pitchFamily="49" charset="-128"/>
                <a:cs typeface="Arial" charset="0"/>
              </a:rPr>
              <a:t>明石西</a:t>
            </a:r>
            <a:r>
              <a:rPr lang="en-US" altLang="ja-JP" sz="2000" b="1" dirty="0">
                <a:solidFill>
                  <a:schemeClr val="bg1"/>
                </a:solidFill>
                <a:latin typeface="MS Gothic" panose="020B0609070205080204" pitchFamily="49" charset="-128"/>
                <a:ea typeface="MS Gothic" panose="020B0609070205080204" pitchFamily="49" charset="-128"/>
                <a:cs typeface="Arial" charset="0"/>
              </a:rPr>
              <a:t>SP</a:t>
            </a:r>
            <a:r>
              <a:rPr lang="ja-JP" altLang="en-US" sz="2000" b="1" dirty="0">
                <a:solidFill>
                  <a:schemeClr val="bg1"/>
                </a:solidFill>
                <a:latin typeface="MS Gothic" panose="020B0609070205080204" pitchFamily="49" charset="-128"/>
                <a:ea typeface="MS Gothic" panose="020B0609070205080204" pitchFamily="49" charset="-128"/>
                <a:cs typeface="Arial" charset="0"/>
              </a:rPr>
              <a:t>フレンド支部</a:t>
            </a:r>
            <a:endParaRPr lang="ja-JP" sz="2000" b="1" dirty="0">
              <a:solidFill>
                <a:schemeClr val="bg1"/>
              </a:solidFill>
              <a:latin typeface="MS Gothic" panose="020B0609070205080204" pitchFamily="49" charset="-128"/>
              <a:ea typeface="MS Gothic" panose="020B0609070205080204" pitchFamily="49" charset="-128"/>
              <a:cs typeface="Arial" charset="0"/>
            </a:endParaRPr>
          </a:p>
        </p:txBody>
      </p:sp>
      <p:pic>
        <p:nvPicPr>
          <p:cNvPr id="2" name="Picture 1">
            <a:extLst>
              <a:ext uri="{FF2B5EF4-FFF2-40B4-BE49-F238E27FC236}">
                <a16:creationId xmlns:a16="http://schemas.microsoft.com/office/drawing/2014/main" id="{571E4087-2E37-8D06-3308-E2FF34812624}"/>
              </a:ext>
            </a:extLst>
          </p:cNvPr>
          <p:cNvPicPr>
            <a:picLocks noChangeAspect="1"/>
          </p:cNvPicPr>
          <p:nvPr/>
        </p:nvPicPr>
        <p:blipFill>
          <a:blip r:embed="rId3"/>
          <a:srcRect/>
          <a:stretch/>
        </p:blipFill>
        <p:spPr>
          <a:xfrm>
            <a:off x="10526234" y="352225"/>
            <a:ext cx="1169773" cy="1169773"/>
          </a:xfrm>
          <a:prstGeom prst="rect">
            <a:avLst/>
          </a:prstGeom>
        </p:spPr>
      </p:pic>
    </p:spTree>
    <p:extLst>
      <p:ext uri="{BB962C8B-B14F-4D97-AF65-F5344CB8AC3E}">
        <p14:creationId xmlns:p14="http://schemas.microsoft.com/office/powerpoint/2010/main" val="89052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DECAD-FD78-9F1B-A5D0-7D163D4E5D7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513A5E2-97EF-3BB3-8FC5-0CA64CCC8AF7}"/>
              </a:ext>
            </a:extLst>
          </p:cNvPr>
          <p:cNvPicPr>
            <a:picLocks noChangeAspect="1"/>
          </p:cNvPicPr>
          <p:nvPr/>
        </p:nvPicPr>
        <p:blipFill rotWithShape="1">
          <a:blip r:embed="rId3">
            <a:extLst>
              <a:ext uri="{28A0092B-C50C-407E-A947-70E740481C1C}">
                <a14:useLocalDpi xmlns:a14="http://schemas.microsoft.com/office/drawing/2010/main" val="0"/>
              </a:ext>
            </a:extLst>
          </a:blip>
          <a:srcRect r="8641"/>
          <a:stretch/>
        </p:blipFill>
        <p:spPr>
          <a:xfrm>
            <a:off x="3440924" y="-729"/>
            <a:ext cx="8751076" cy="6858729"/>
          </a:xfrm>
          <a:prstGeom prst="rect">
            <a:avLst/>
          </a:prstGeom>
        </p:spPr>
      </p:pic>
      <p:sp>
        <p:nvSpPr>
          <p:cNvPr id="19" name="Rectangle 18">
            <a:extLst>
              <a:ext uri="{FF2B5EF4-FFF2-40B4-BE49-F238E27FC236}">
                <a16:creationId xmlns:a16="http://schemas.microsoft.com/office/drawing/2014/main" id="{524BD1B9-99C2-1376-CC20-49714938B964}"/>
              </a:ext>
            </a:extLst>
          </p:cNvPr>
          <p:cNvSpPr/>
          <p:nvPr/>
        </p:nvSpPr>
        <p:spPr>
          <a:xfrm>
            <a:off x="599527" y="-730"/>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9" name="Large #">
            <a:extLst>
              <a:ext uri="{FF2B5EF4-FFF2-40B4-BE49-F238E27FC236}">
                <a16:creationId xmlns:a16="http://schemas.microsoft.com/office/drawing/2014/main" id="{85C9DEFC-62FD-CC4D-5BAC-22F8905F31E6}"/>
              </a:ext>
            </a:extLst>
          </p:cNvPr>
          <p:cNvSpPr txBox="1"/>
          <p:nvPr/>
        </p:nvSpPr>
        <p:spPr>
          <a:xfrm>
            <a:off x="619927" y="1789288"/>
            <a:ext cx="3547468" cy="2862322"/>
          </a:xfrm>
          <a:prstGeom prst="rect">
            <a:avLst/>
          </a:prstGeom>
          <a:noFill/>
        </p:spPr>
        <p:txBody>
          <a:bodyPr wrap="square" rtlCol="0" anchor="t">
            <a:spAutoFit/>
          </a:bodyPr>
          <a:lstStyle/>
          <a:p>
            <a:pPr algn="ct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川西</a:t>
            </a:r>
            <a: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LC</a:t>
            </a:r>
          </a:p>
          <a:p>
            <a:pPr algn="ct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源氏</a:t>
            </a: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a:t>
            </a:r>
            <a:endPar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algn="ct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について</a:t>
            </a:r>
            <a:endPar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p:txBody>
      </p:sp>
      <p:sp>
        <p:nvSpPr>
          <p:cNvPr id="11" name="Yellow Bar">
            <a:extLst>
              <a:ext uri="{FF2B5EF4-FFF2-40B4-BE49-F238E27FC236}">
                <a16:creationId xmlns:a16="http://schemas.microsoft.com/office/drawing/2014/main" id="{D0B88822-BAC6-6A67-1CF9-82FFD1CC72E0}"/>
              </a:ext>
            </a:extLst>
          </p:cNvPr>
          <p:cNvSpPr/>
          <p:nvPr/>
        </p:nvSpPr>
        <p:spPr>
          <a:xfrm>
            <a:off x="619927" y="4911355"/>
            <a:ext cx="3395133" cy="1217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D597ADDF-A76F-C583-7C9F-F506101FE05B}"/>
              </a:ext>
            </a:extLst>
          </p:cNvPr>
          <p:cNvPicPr>
            <a:picLocks noChangeAspect="1"/>
          </p:cNvPicPr>
          <p:nvPr/>
        </p:nvPicPr>
        <p:blipFill>
          <a:blip r:embed="rId4"/>
          <a:srcRect/>
          <a:stretch/>
        </p:blipFill>
        <p:spPr>
          <a:xfrm>
            <a:off x="467592" y="359770"/>
            <a:ext cx="1169773" cy="1169773"/>
          </a:xfrm>
          <a:prstGeom prst="rect">
            <a:avLst/>
          </a:prstGeom>
        </p:spPr>
      </p:pic>
      <p:sp>
        <p:nvSpPr>
          <p:cNvPr id="3" name="Page Number - Blue">
            <a:extLst>
              <a:ext uri="{FF2B5EF4-FFF2-40B4-BE49-F238E27FC236}">
                <a16:creationId xmlns:a16="http://schemas.microsoft.com/office/drawing/2014/main" id="{3E9A6420-66B8-5F66-BD2C-28747297E7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p>
        </p:txBody>
      </p:sp>
    </p:spTree>
    <p:extLst>
      <p:ext uri="{BB962C8B-B14F-4D97-AF65-F5344CB8AC3E}">
        <p14:creationId xmlns:p14="http://schemas.microsoft.com/office/powerpoint/2010/main" val="21929029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571D71-A68A-DA8C-DE3D-8C4D56D08B8E}"/>
              </a:ext>
            </a:extLst>
          </p:cNvPr>
          <p:cNvSpPr>
            <a:spLocks noGrp="1"/>
          </p:cNvSpPr>
          <p:nvPr>
            <p:ph type="title"/>
          </p:nvPr>
        </p:nvSpPr>
        <p:spPr>
          <a:xfrm>
            <a:off x="2941330" y="479073"/>
            <a:ext cx="5945983" cy="665022"/>
          </a:xfrm>
        </p:spPr>
        <p:txBody>
          <a:bodyPr/>
          <a:lstStyle/>
          <a:p>
            <a:r>
              <a:rPr kumimoji="1" lang="ja-JP" altLang="en-US" dirty="0"/>
              <a:t>川西ＬＣ源氏支部　入会式</a:t>
            </a:r>
          </a:p>
        </p:txBody>
      </p:sp>
      <p:pic>
        <p:nvPicPr>
          <p:cNvPr id="5" name="図 4">
            <a:extLst>
              <a:ext uri="{FF2B5EF4-FFF2-40B4-BE49-F238E27FC236}">
                <a16:creationId xmlns:a16="http://schemas.microsoft.com/office/drawing/2014/main" id="{F6D18A1D-4FA6-163C-57BA-010D52B97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082" y="1144095"/>
            <a:ext cx="7153835" cy="5365377"/>
          </a:xfrm>
          <a:prstGeom prst="rect">
            <a:avLst/>
          </a:prstGeom>
        </p:spPr>
      </p:pic>
    </p:spTree>
    <p:extLst>
      <p:ext uri="{BB962C8B-B14F-4D97-AF65-F5344CB8AC3E}">
        <p14:creationId xmlns:p14="http://schemas.microsoft.com/office/powerpoint/2010/main" val="941794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F2A42-6C36-1333-5A40-13D70653162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6C3D53F-ECB5-5093-23BA-89F3A17C537C}"/>
              </a:ext>
            </a:extLst>
          </p:cNvPr>
          <p:cNvSpPr>
            <a:spLocks noGrp="1"/>
          </p:cNvSpPr>
          <p:nvPr>
            <p:ph type="title"/>
          </p:nvPr>
        </p:nvSpPr>
        <p:spPr>
          <a:xfrm>
            <a:off x="2023865" y="348528"/>
            <a:ext cx="8337176" cy="665022"/>
          </a:xfrm>
        </p:spPr>
        <p:txBody>
          <a:bodyPr>
            <a:normAutofit fontScale="90000"/>
          </a:bodyPr>
          <a:lstStyle/>
          <a:p>
            <a:r>
              <a:rPr kumimoji="1" lang="ja-JP" altLang="en-US" dirty="0"/>
              <a:t>川西ＬＣ源氏支部　初めてのアクティビティ</a:t>
            </a:r>
          </a:p>
        </p:txBody>
      </p:sp>
      <p:pic>
        <p:nvPicPr>
          <p:cNvPr id="6" name="図 5">
            <a:extLst>
              <a:ext uri="{FF2B5EF4-FFF2-40B4-BE49-F238E27FC236}">
                <a16:creationId xmlns:a16="http://schemas.microsoft.com/office/drawing/2014/main" id="{4FF9333A-081E-879E-7A08-CE58A6606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1" y="1992085"/>
            <a:ext cx="6095999" cy="3428999"/>
          </a:xfrm>
          <a:prstGeom prst="rect">
            <a:avLst/>
          </a:prstGeom>
        </p:spPr>
      </p:pic>
      <p:pic>
        <p:nvPicPr>
          <p:cNvPr id="8" name="図 7">
            <a:extLst>
              <a:ext uri="{FF2B5EF4-FFF2-40B4-BE49-F238E27FC236}">
                <a16:creationId xmlns:a16="http://schemas.microsoft.com/office/drawing/2014/main" id="{DC92B158-5EB9-EA2B-1DE8-6BDE0E959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0720" y="1992085"/>
            <a:ext cx="4570969" cy="3429000"/>
          </a:xfrm>
          <a:prstGeom prst="rect">
            <a:avLst/>
          </a:prstGeom>
        </p:spPr>
      </p:pic>
    </p:spTree>
    <p:extLst>
      <p:ext uri="{BB962C8B-B14F-4D97-AF65-F5344CB8AC3E}">
        <p14:creationId xmlns:p14="http://schemas.microsoft.com/office/powerpoint/2010/main" val="1535135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62BC3-422D-D49A-5174-F5AB40F3563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E8223F3-5231-8375-F866-307C280C3918}"/>
              </a:ext>
            </a:extLst>
          </p:cNvPr>
          <p:cNvSpPr>
            <a:spLocks noGrp="1"/>
          </p:cNvSpPr>
          <p:nvPr>
            <p:ph type="title"/>
          </p:nvPr>
        </p:nvSpPr>
        <p:spPr>
          <a:xfrm>
            <a:off x="1640540" y="496446"/>
            <a:ext cx="9211235" cy="665022"/>
          </a:xfrm>
        </p:spPr>
        <p:txBody>
          <a:bodyPr>
            <a:normAutofit fontScale="90000"/>
          </a:bodyPr>
          <a:lstStyle/>
          <a:p>
            <a:r>
              <a:rPr kumimoji="1" lang="ja-JP" altLang="en-US" dirty="0"/>
              <a:t>川西ＬＣ源氏支部　親クラブ合同アクティビティ</a:t>
            </a:r>
          </a:p>
        </p:txBody>
      </p:sp>
      <p:pic>
        <p:nvPicPr>
          <p:cNvPr id="4" name="図 3">
            <a:extLst>
              <a:ext uri="{FF2B5EF4-FFF2-40B4-BE49-F238E27FC236}">
                <a16:creationId xmlns:a16="http://schemas.microsoft.com/office/drawing/2014/main" id="{2CF2D89D-107F-6FC5-93D5-BE911E7B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292" y="1161468"/>
            <a:ext cx="7151416" cy="5361143"/>
          </a:xfrm>
          <a:prstGeom prst="rect">
            <a:avLst/>
          </a:prstGeom>
        </p:spPr>
      </p:pic>
    </p:spTree>
    <p:extLst>
      <p:ext uri="{BB962C8B-B14F-4D97-AF65-F5344CB8AC3E}">
        <p14:creationId xmlns:p14="http://schemas.microsoft.com/office/powerpoint/2010/main" val="1407269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E6F6-AC06-4DA7-DF60-067EA5F2C3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5D5887-33BF-465F-96EC-5BCD2ACA2F97}"/>
              </a:ext>
            </a:extLst>
          </p:cNvPr>
          <p:cNvSpPr>
            <a:spLocks noGrp="1"/>
          </p:cNvSpPr>
          <p:nvPr>
            <p:ph type="body" sz="quarter" idx="12"/>
          </p:nvPr>
        </p:nvSpPr>
        <p:spPr>
          <a:xfrm>
            <a:off x="454812" y="906992"/>
            <a:ext cx="11026734" cy="1360903"/>
          </a:xfrm>
        </p:spPr>
        <p:txBody>
          <a:bodyPr>
            <a:normAutofit fontScale="77500" lnSpcReduction="20000"/>
          </a:bodyPr>
          <a:lstStyle/>
          <a:p>
            <a:r>
              <a:rPr lang="ja-JP" altLang="en-US" sz="7200" dirty="0">
                <a:solidFill>
                  <a:schemeClr val="accent4">
                    <a:lumMod val="60000"/>
                    <a:lumOff val="40000"/>
                  </a:schemeClr>
                </a:solidFill>
                <a:latin typeface="MS Gothic" panose="020B0609070205080204" pitchFamily="49" charset="-128"/>
                <a:ea typeface="MS Gothic" panose="020B0609070205080204" pitchFamily="49" charset="-128"/>
                <a:cs typeface="Arial" panose="020B0604020202020204" pitchFamily="34" charset="0"/>
              </a:rPr>
              <a:t>新クラブ・新</a:t>
            </a:r>
            <a:r>
              <a:rPr lang="ja-JP" sz="7200" dirty="0">
                <a:solidFill>
                  <a:schemeClr val="accent4">
                    <a:lumMod val="60000"/>
                    <a:lumOff val="40000"/>
                  </a:schemeClr>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7200" dirty="0">
                <a:solidFill>
                  <a:schemeClr val="accent4">
                    <a:lumMod val="60000"/>
                    <a:lumOff val="40000"/>
                  </a:schemeClr>
                </a:solidFill>
                <a:latin typeface="MS Gothic" panose="020B0609070205080204" pitchFamily="49" charset="-128"/>
                <a:ea typeface="MS Gothic" panose="020B0609070205080204" pitchFamily="49" charset="-128"/>
                <a:cs typeface="Arial" panose="020B0604020202020204" pitchFamily="34" charset="0"/>
              </a:rPr>
              <a:t>について</a:t>
            </a:r>
            <a:endParaRPr lang="ja-JP" sz="7200" dirty="0">
              <a:solidFill>
                <a:schemeClr val="accent4">
                  <a:lumMod val="60000"/>
                  <a:lumOff val="40000"/>
                </a:schemeClr>
              </a:solidFill>
              <a:latin typeface="MS Gothic" panose="020B0609070205080204" pitchFamily="49" charset="-128"/>
              <a:ea typeface="MS Gothic" panose="020B0609070205080204" pitchFamily="49" charset="-128"/>
              <a:cs typeface="Arial" panose="020B0604020202020204" pitchFamily="34" charset="0"/>
            </a:endParaRPr>
          </a:p>
        </p:txBody>
      </p:sp>
      <p:sp>
        <p:nvSpPr>
          <p:cNvPr id="3" name="Text Placeholder 2">
            <a:extLst>
              <a:ext uri="{FF2B5EF4-FFF2-40B4-BE49-F238E27FC236}">
                <a16:creationId xmlns:a16="http://schemas.microsoft.com/office/drawing/2014/main" id="{941557D2-7A6E-7010-A200-EE6BFCAC2DFD}"/>
              </a:ext>
            </a:extLst>
          </p:cNvPr>
          <p:cNvSpPr>
            <a:spLocks noGrp="1"/>
          </p:cNvSpPr>
          <p:nvPr>
            <p:ph type="body" sz="quarter" idx="13"/>
          </p:nvPr>
        </p:nvSpPr>
        <p:spPr>
          <a:xfrm>
            <a:off x="2061809" y="3589574"/>
            <a:ext cx="7543799" cy="596856"/>
          </a:xfrm>
        </p:spPr>
        <p:txBody>
          <a:bodyPr>
            <a:normAutofit/>
          </a:bodyPr>
          <a:lstStyle/>
          <a:p>
            <a:r>
              <a:rPr lang="ja-JP" altLang="en-US" sz="3600" dirty="0">
                <a:latin typeface="MS Gothic" panose="020B0609070205080204" pitchFamily="49" charset="-128"/>
                <a:ea typeface="MS Gothic" panose="020B0609070205080204" pitchFamily="49" charset="-128"/>
                <a:cs typeface="Arial" panose="020B0604020202020204" pitchFamily="34" charset="0"/>
              </a:rPr>
              <a:t>新しい仲間と共に未来を拓く！</a:t>
            </a:r>
            <a:r>
              <a:rPr lang="ja-JP" sz="3600" dirty="0">
                <a:latin typeface="MS Gothic" panose="020B0609070205080204" pitchFamily="49" charset="-128"/>
                <a:ea typeface="MS Gothic" panose="020B0609070205080204" pitchFamily="49" charset="-128"/>
                <a:cs typeface="Arial" panose="020B0604020202020204" pitchFamily="34" charset="0"/>
              </a:rPr>
              <a:t> </a:t>
            </a:r>
          </a:p>
        </p:txBody>
      </p:sp>
      <p:pic>
        <p:nvPicPr>
          <p:cNvPr id="7" name="Picture 6" descr="Logo, company name&#10;&#10;Description automatically generated">
            <a:extLst>
              <a:ext uri="{FF2B5EF4-FFF2-40B4-BE49-F238E27FC236}">
                <a16:creationId xmlns:a16="http://schemas.microsoft.com/office/drawing/2014/main" id="{C5ABD73C-26A1-8D8B-6062-6FCDAE926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509" y="3478130"/>
            <a:ext cx="3233880" cy="3064101"/>
          </a:xfrm>
          <a:prstGeom prst="rect">
            <a:avLst/>
          </a:prstGeom>
        </p:spPr>
      </p:pic>
      <p:sp>
        <p:nvSpPr>
          <p:cNvPr id="4" name="Text Placeholder 2">
            <a:extLst>
              <a:ext uri="{FF2B5EF4-FFF2-40B4-BE49-F238E27FC236}">
                <a16:creationId xmlns:a16="http://schemas.microsoft.com/office/drawing/2014/main" id="{35024878-DF4E-423B-6C36-72A6FBDAF46D}"/>
              </a:ext>
            </a:extLst>
          </p:cNvPr>
          <p:cNvSpPr txBox="1">
            <a:spLocks/>
          </p:cNvSpPr>
          <p:nvPr/>
        </p:nvSpPr>
        <p:spPr>
          <a:xfrm>
            <a:off x="1398972" y="4894729"/>
            <a:ext cx="7543799" cy="1647502"/>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3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ja-JP" dirty="0">
                <a:latin typeface="MS Gothic" panose="020B0609070205080204" pitchFamily="49" charset="-128"/>
                <a:ea typeface="MS Gothic" panose="020B0609070205080204" pitchFamily="49" charset="-128"/>
                <a:cs typeface="Arial" panose="020B0604020202020204" pitchFamily="34" charset="0"/>
              </a:rPr>
              <a:t>335-A</a:t>
            </a:r>
            <a:r>
              <a:rPr lang="ja-JP" altLang="en-US" dirty="0">
                <a:latin typeface="MS Gothic" panose="020B0609070205080204" pitchFamily="49" charset="-128"/>
                <a:ea typeface="MS Gothic" panose="020B0609070205080204" pitchFamily="49" charset="-128"/>
                <a:cs typeface="Arial" panose="020B0604020202020204" pitchFamily="34" charset="0"/>
              </a:rPr>
              <a:t>地区</a:t>
            </a:r>
            <a:r>
              <a:rPr lang="en-US" altLang="ja-JP" dirty="0">
                <a:latin typeface="MS Gothic" panose="020B0609070205080204" pitchFamily="49" charset="-128"/>
                <a:ea typeface="MS Gothic" panose="020B0609070205080204" pitchFamily="49" charset="-128"/>
                <a:cs typeface="Arial" panose="020B0604020202020204" pitchFamily="34" charset="0"/>
              </a:rPr>
              <a:t>GET</a:t>
            </a:r>
            <a:r>
              <a:rPr lang="ja-JP" altLang="en-US" dirty="0">
                <a:latin typeface="MS Gothic" panose="020B0609070205080204" pitchFamily="49" charset="-128"/>
                <a:ea typeface="MS Gothic" panose="020B0609070205080204" pitchFamily="49" charset="-128"/>
                <a:cs typeface="Arial" panose="020B0604020202020204" pitchFamily="34" charset="0"/>
              </a:rPr>
              <a:t>委員会</a:t>
            </a:r>
            <a:endParaRPr lang="en-US" altLang="ja-JP" dirty="0">
              <a:latin typeface="MS Gothic" panose="020B0609070205080204" pitchFamily="49" charset="-128"/>
              <a:ea typeface="MS Gothic" panose="020B0609070205080204" pitchFamily="49" charset="-128"/>
              <a:cs typeface="Arial" panose="020B0604020202020204" pitchFamily="34" charset="0"/>
            </a:endParaRPr>
          </a:p>
          <a:p>
            <a:r>
              <a:rPr lang="ja-JP" altLang="en-US" dirty="0">
                <a:latin typeface="MS Gothic" panose="020B0609070205080204" pitchFamily="49" charset="-128"/>
                <a:ea typeface="MS Gothic" panose="020B0609070205080204" pitchFamily="49" charset="-128"/>
                <a:cs typeface="Arial" panose="020B0604020202020204" pitchFamily="34" charset="0"/>
              </a:rPr>
              <a:t>地区</a:t>
            </a:r>
            <a:r>
              <a:rPr lang="en-US" altLang="ja-JP" dirty="0">
                <a:latin typeface="MS Gothic" panose="020B0609070205080204" pitchFamily="49" charset="-128"/>
                <a:ea typeface="MS Gothic" panose="020B0609070205080204" pitchFamily="49" charset="-128"/>
                <a:cs typeface="Arial" panose="020B0604020202020204" pitchFamily="34" charset="0"/>
              </a:rPr>
              <a:t>GMA</a:t>
            </a:r>
            <a:r>
              <a:rPr lang="ja-JP" altLang="en-US" dirty="0">
                <a:latin typeface="MS Gothic" panose="020B0609070205080204" pitchFamily="49" charset="-128"/>
                <a:ea typeface="MS Gothic" panose="020B0609070205080204" pitchFamily="49" charset="-128"/>
                <a:cs typeface="Arial" panose="020B0604020202020204" pitchFamily="34" charset="0"/>
              </a:rPr>
              <a:t>新クラブ・新支部結成チーム</a:t>
            </a:r>
            <a:endParaRPr lang="en-US" altLang="ja-JP" dirty="0">
              <a:latin typeface="MS Gothic" panose="020B0609070205080204" pitchFamily="49" charset="-128"/>
              <a:ea typeface="MS Gothic" panose="020B0609070205080204" pitchFamily="49" charset="-128"/>
              <a:cs typeface="Arial" panose="020B0604020202020204" pitchFamily="34" charset="0"/>
            </a:endParaRPr>
          </a:p>
          <a:p>
            <a:r>
              <a:rPr lang="ja-JP" altLang="en-US" dirty="0">
                <a:latin typeface="MS Gothic" panose="020B0609070205080204" pitchFamily="49" charset="-128"/>
                <a:ea typeface="MS Gothic" panose="020B0609070205080204" pitchFamily="49" charset="-128"/>
                <a:cs typeface="Arial" panose="020B0604020202020204" pitchFamily="34" charset="0"/>
              </a:rPr>
              <a:t>　　　　貞松　秀行（神戸ホストＬＣ）</a:t>
            </a:r>
            <a:r>
              <a:rPr lang="ja-JP" dirty="0">
                <a:latin typeface="MS Gothic" panose="020B0609070205080204" pitchFamily="49" charset="-128"/>
                <a:ea typeface="MS Gothic" panose="020B0609070205080204" pitchFamily="49" charset="-128"/>
                <a:cs typeface="Arial" panose="020B0604020202020204" pitchFamily="34" charset="0"/>
              </a:rPr>
              <a:t> </a:t>
            </a:r>
          </a:p>
        </p:txBody>
      </p:sp>
    </p:spTree>
    <p:extLst>
      <p:ext uri="{BB962C8B-B14F-4D97-AF65-F5344CB8AC3E}">
        <p14:creationId xmlns:p14="http://schemas.microsoft.com/office/powerpoint/2010/main" val="28737949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57F4C-FAA4-09A2-3F74-527CF812A0C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18C661-D734-80BD-7043-128301BDDA6C}"/>
              </a:ext>
            </a:extLst>
          </p:cNvPr>
          <p:cNvSpPr>
            <a:spLocks noGrp="1"/>
          </p:cNvSpPr>
          <p:nvPr>
            <p:ph type="title"/>
          </p:nvPr>
        </p:nvSpPr>
        <p:spPr>
          <a:xfrm>
            <a:off x="1842246" y="496446"/>
            <a:ext cx="9211235" cy="665022"/>
          </a:xfrm>
        </p:spPr>
        <p:txBody>
          <a:bodyPr>
            <a:normAutofit/>
          </a:bodyPr>
          <a:lstStyle/>
          <a:p>
            <a:r>
              <a:rPr kumimoji="1" lang="ja-JP" altLang="en-US" dirty="0"/>
              <a:t>川西ＬＣ源氏支部　今期アクティビティ</a:t>
            </a:r>
          </a:p>
        </p:txBody>
      </p:sp>
      <p:pic>
        <p:nvPicPr>
          <p:cNvPr id="5" name="図 4">
            <a:extLst>
              <a:ext uri="{FF2B5EF4-FFF2-40B4-BE49-F238E27FC236}">
                <a16:creationId xmlns:a16="http://schemas.microsoft.com/office/drawing/2014/main" id="{A4EF1EB6-39C2-92F4-DBCA-250A70D17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53" y="2427193"/>
            <a:ext cx="3944471" cy="2958353"/>
          </a:xfrm>
          <a:prstGeom prst="rect">
            <a:avLst/>
          </a:prstGeom>
        </p:spPr>
      </p:pic>
      <p:pic>
        <p:nvPicPr>
          <p:cNvPr id="7" name="図 6">
            <a:extLst>
              <a:ext uri="{FF2B5EF4-FFF2-40B4-BE49-F238E27FC236}">
                <a16:creationId xmlns:a16="http://schemas.microsoft.com/office/drawing/2014/main" id="{8F30FF50-5665-EF1A-E37A-AA00CDD4D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7872" y="1326753"/>
            <a:ext cx="3460375" cy="2595867"/>
          </a:xfrm>
          <a:prstGeom prst="rect">
            <a:avLst/>
          </a:prstGeom>
        </p:spPr>
      </p:pic>
      <p:pic>
        <p:nvPicPr>
          <p:cNvPr id="11" name="図 10">
            <a:extLst>
              <a:ext uri="{FF2B5EF4-FFF2-40B4-BE49-F238E27FC236}">
                <a16:creationId xmlns:a16="http://schemas.microsoft.com/office/drawing/2014/main" id="{5366EEB7-AD79-6888-BD9D-588261D10B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7871" y="4087905"/>
            <a:ext cx="3460376" cy="2595282"/>
          </a:xfrm>
          <a:prstGeom prst="rect">
            <a:avLst/>
          </a:prstGeom>
        </p:spPr>
      </p:pic>
      <p:pic>
        <p:nvPicPr>
          <p:cNvPr id="13" name="図 12">
            <a:extLst>
              <a:ext uri="{FF2B5EF4-FFF2-40B4-BE49-F238E27FC236}">
                <a16:creationId xmlns:a16="http://schemas.microsoft.com/office/drawing/2014/main" id="{5A3CE480-849A-9B20-E8AC-9453FF46C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1926" y="1636620"/>
            <a:ext cx="3232242" cy="4572000"/>
          </a:xfrm>
          <a:prstGeom prst="rect">
            <a:avLst/>
          </a:prstGeom>
        </p:spPr>
      </p:pic>
    </p:spTree>
    <p:extLst>
      <p:ext uri="{BB962C8B-B14F-4D97-AF65-F5344CB8AC3E}">
        <p14:creationId xmlns:p14="http://schemas.microsoft.com/office/powerpoint/2010/main" val="250392972"/>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3F38B-49AF-0886-B00C-7BCD3BC4158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6BDAA00-D339-D59D-F152-994D86700925}"/>
              </a:ext>
            </a:extLst>
          </p:cNvPr>
          <p:cNvSpPr>
            <a:spLocks noGrp="1"/>
          </p:cNvSpPr>
          <p:nvPr>
            <p:ph type="title"/>
          </p:nvPr>
        </p:nvSpPr>
        <p:spPr>
          <a:xfrm>
            <a:off x="2915770" y="501467"/>
            <a:ext cx="6360460" cy="665022"/>
          </a:xfrm>
        </p:spPr>
        <p:txBody>
          <a:bodyPr>
            <a:normAutofit/>
          </a:bodyPr>
          <a:lstStyle/>
          <a:p>
            <a:r>
              <a:rPr kumimoji="1" lang="ja-JP" altLang="en-US" dirty="0"/>
              <a:t>川西ＬＣ源氏支部　例会風景</a:t>
            </a:r>
          </a:p>
        </p:txBody>
      </p:sp>
      <p:pic>
        <p:nvPicPr>
          <p:cNvPr id="5" name="図 4">
            <a:extLst>
              <a:ext uri="{FF2B5EF4-FFF2-40B4-BE49-F238E27FC236}">
                <a16:creationId xmlns:a16="http://schemas.microsoft.com/office/drawing/2014/main" id="{1B449DD5-DA06-5FA7-E12A-4B5A4DAF3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641" y="1398494"/>
            <a:ext cx="6233922" cy="4676497"/>
          </a:xfrm>
          <a:prstGeom prst="rect">
            <a:avLst/>
          </a:prstGeom>
        </p:spPr>
      </p:pic>
    </p:spTree>
    <p:extLst>
      <p:ext uri="{BB962C8B-B14F-4D97-AF65-F5344CB8AC3E}">
        <p14:creationId xmlns:p14="http://schemas.microsoft.com/office/powerpoint/2010/main" val="2775784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12CF034D-DD66-C728-75A0-955DBFA6925A}"/>
              </a:ext>
            </a:extLst>
          </p:cNvPr>
          <p:cNvSpPr>
            <a:spLocks noGrp="1"/>
          </p:cNvSpPr>
          <p:nvPr>
            <p:ph type="body" sz="quarter" idx="4294967295"/>
          </p:nvPr>
        </p:nvSpPr>
        <p:spPr>
          <a:xfrm>
            <a:off x="2573431" y="706774"/>
            <a:ext cx="8677275" cy="738187"/>
          </a:xfrm>
        </p:spPr>
        <p:txBody>
          <a:bodyPr>
            <a:normAutofit/>
          </a:bodyPr>
          <a:lstStyle/>
          <a:p>
            <a:pPr marL="0" indent="0">
              <a:buNone/>
            </a:pPr>
            <a:r>
              <a:rPr kumimoji="1" lang="en-US" altLang="ja-JP" sz="4000" b="1" dirty="0"/>
              <a:t>335-A</a:t>
            </a:r>
            <a:r>
              <a:rPr kumimoji="1" lang="ja-JP" altLang="en-US" sz="4000" b="1" dirty="0"/>
              <a:t>地区　クラブ支部会費について</a:t>
            </a:r>
          </a:p>
        </p:txBody>
      </p:sp>
      <p:pic>
        <p:nvPicPr>
          <p:cNvPr id="12" name="図 11">
            <a:extLst>
              <a:ext uri="{FF2B5EF4-FFF2-40B4-BE49-F238E27FC236}">
                <a16:creationId xmlns:a16="http://schemas.microsoft.com/office/drawing/2014/main" id="{BE7D28FE-6651-5D06-7F2D-DDDF1DE63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695" y="605118"/>
            <a:ext cx="1119199" cy="839843"/>
          </a:xfrm>
          <a:prstGeom prst="rect">
            <a:avLst/>
          </a:prstGeom>
        </p:spPr>
      </p:pic>
      <p:sp>
        <p:nvSpPr>
          <p:cNvPr id="13" name="テキスト ボックス 12">
            <a:extLst>
              <a:ext uri="{FF2B5EF4-FFF2-40B4-BE49-F238E27FC236}">
                <a16:creationId xmlns:a16="http://schemas.microsoft.com/office/drawing/2014/main" id="{478A0DF9-A577-78ED-1AF5-88882F28BE4B}"/>
              </a:ext>
            </a:extLst>
          </p:cNvPr>
          <p:cNvSpPr txBox="1"/>
          <p:nvPr/>
        </p:nvSpPr>
        <p:spPr>
          <a:xfrm>
            <a:off x="880782" y="1976717"/>
            <a:ext cx="10430435" cy="3662541"/>
          </a:xfrm>
          <a:prstGeom prst="rect">
            <a:avLst/>
          </a:prstGeom>
          <a:noFill/>
        </p:spPr>
        <p:txBody>
          <a:bodyPr wrap="square" rtlCol="0">
            <a:spAutoFit/>
          </a:bodyPr>
          <a:lstStyle/>
          <a:p>
            <a:r>
              <a:rPr lang="ja-JP" altLang="ja-JP" sz="3200" b="1" dirty="0"/>
              <a:t>新支部を設立された場合の支部メンバー年会費。</a:t>
            </a:r>
            <a:endParaRPr lang="ja-JP" altLang="ja-JP" sz="3200" dirty="0"/>
          </a:p>
          <a:p>
            <a:r>
              <a:rPr lang="en-US" altLang="ja-JP" sz="2000" dirty="0"/>
              <a:t> </a:t>
            </a:r>
            <a:endParaRPr lang="ja-JP" altLang="ja-JP" sz="2000" dirty="0"/>
          </a:p>
          <a:p>
            <a:r>
              <a:rPr lang="ja-JP" altLang="ja-JP" sz="2000" dirty="0"/>
              <a:t>国際協会費　　　　　　　　　　　　　　＄</a:t>
            </a:r>
            <a:r>
              <a:rPr lang="en-US" altLang="ja-JP" sz="2000" dirty="0"/>
              <a:t>50.0</a:t>
            </a:r>
            <a:r>
              <a:rPr lang="ja-JP" altLang="ja-JP" sz="2000" dirty="0"/>
              <a:t>　（</a:t>
            </a:r>
            <a:r>
              <a:rPr lang="en-US" altLang="ja-JP" sz="2000" dirty="0"/>
              <a:t>6</a:t>
            </a:r>
            <a:r>
              <a:rPr lang="ja-JP" altLang="ja-JP" sz="2000" dirty="0"/>
              <a:t>月レート</a:t>
            </a:r>
            <a:r>
              <a:rPr lang="en-US" altLang="ja-JP" sz="2000" dirty="0"/>
              <a:t>144</a:t>
            </a:r>
            <a:r>
              <a:rPr lang="ja-JP" altLang="ja-JP" sz="2000" dirty="0"/>
              <a:t>円として約</a:t>
            </a:r>
            <a:r>
              <a:rPr lang="en-US" altLang="ja-JP" sz="2000" dirty="0"/>
              <a:t>7200</a:t>
            </a:r>
            <a:r>
              <a:rPr lang="ja-JP" altLang="ja-JP" sz="2000" dirty="0"/>
              <a:t>円）</a:t>
            </a:r>
          </a:p>
          <a:p>
            <a:r>
              <a:rPr lang="en-US" altLang="ja-JP" sz="2000" dirty="0"/>
              <a:t>335</a:t>
            </a:r>
            <a:r>
              <a:rPr lang="ja-JP" altLang="ja-JP" sz="2000" dirty="0"/>
              <a:t>複合地区費　　　　　　　　　　　　</a:t>
            </a:r>
            <a:r>
              <a:rPr lang="en-US" altLang="ja-JP" sz="2000" dirty="0"/>
              <a:t>3000</a:t>
            </a:r>
            <a:r>
              <a:rPr lang="ja-JP" altLang="ja-JP" sz="2000" dirty="0"/>
              <a:t>円</a:t>
            </a:r>
          </a:p>
          <a:p>
            <a:r>
              <a:rPr lang="en-US" altLang="ja-JP" sz="2000" dirty="0"/>
              <a:t>335</a:t>
            </a:r>
            <a:r>
              <a:rPr lang="ja-JP" altLang="ja-JP" sz="2000" dirty="0"/>
              <a:t>複合地区大会費　　　　　　　　　　</a:t>
            </a:r>
            <a:r>
              <a:rPr lang="en-US" altLang="ja-JP" sz="2000" dirty="0"/>
              <a:t> 600</a:t>
            </a:r>
            <a:r>
              <a:rPr lang="ja-JP" altLang="ja-JP" sz="2000" dirty="0"/>
              <a:t>円</a:t>
            </a:r>
          </a:p>
          <a:p>
            <a:r>
              <a:rPr lang="en-US" altLang="ja-JP" sz="2000" dirty="0"/>
              <a:t>335-A</a:t>
            </a:r>
            <a:r>
              <a:rPr lang="ja-JP" altLang="ja-JP" sz="2000" dirty="0"/>
              <a:t>地区会費　　　　　　　　　　　</a:t>
            </a:r>
            <a:r>
              <a:rPr lang="en-US" altLang="ja-JP" sz="2000" dirty="0"/>
              <a:t> 15600</a:t>
            </a:r>
            <a:r>
              <a:rPr lang="ja-JP" altLang="ja-JP" sz="2000" dirty="0"/>
              <a:t>円</a:t>
            </a:r>
          </a:p>
          <a:p>
            <a:r>
              <a:rPr lang="en-US" altLang="ja-JP" sz="2000" dirty="0"/>
              <a:t>335-A</a:t>
            </a:r>
            <a:r>
              <a:rPr lang="ja-JP" altLang="ja-JP" sz="2000" dirty="0"/>
              <a:t>地区大会費　　　　　　　　　　　</a:t>
            </a:r>
            <a:r>
              <a:rPr lang="en-US" altLang="ja-JP" sz="2000" dirty="0"/>
              <a:t>1800</a:t>
            </a:r>
            <a:r>
              <a:rPr lang="ja-JP" altLang="ja-JP" sz="2000" dirty="0"/>
              <a:t>円</a:t>
            </a:r>
          </a:p>
          <a:p>
            <a:r>
              <a:rPr lang="en-US" altLang="ja-JP" sz="2000" dirty="0"/>
              <a:t>335-A</a:t>
            </a:r>
            <a:r>
              <a:rPr lang="ja-JP" altLang="ja-JP" sz="2000" dirty="0"/>
              <a:t>地区事業費　　　　　　　　　　　</a:t>
            </a:r>
            <a:r>
              <a:rPr lang="en-US" altLang="ja-JP" sz="2000" dirty="0"/>
              <a:t>1200</a:t>
            </a:r>
            <a:r>
              <a:rPr lang="ja-JP" altLang="ja-JP" sz="2000" dirty="0"/>
              <a:t>円</a:t>
            </a:r>
          </a:p>
          <a:p>
            <a:r>
              <a:rPr lang="en-US" altLang="ja-JP" sz="2000" u="sng" dirty="0"/>
              <a:t>335-A</a:t>
            </a:r>
            <a:r>
              <a:rPr lang="ja-JP" altLang="ja-JP" sz="2000" u="sng" dirty="0"/>
              <a:t>地区アラート（災害援助）資金　　</a:t>
            </a:r>
            <a:r>
              <a:rPr lang="en-US" altLang="ja-JP" sz="2000" u="sng" dirty="0"/>
              <a:t>1000</a:t>
            </a:r>
            <a:r>
              <a:rPr lang="ja-JP" altLang="ja-JP" sz="2000" u="sng" dirty="0"/>
              <a:t>円　　　　　　　　　</a:t>
            </a:r>
            <a:endParaRPr lang="ja-JP" altLang="ja-JP" sz="2000" dirty="0"/>
          </a:p>
          <a:p>
            <a:r>
              <a:rPr lang="ja-JP" altLang="ja-JP" sz="2000" dirty="0"/>
              <a:t>支部会員　年会費合計　　　　　　　　約</a:t>
            </a:r>
            <a:r>
              <a:rPr lang="en-US" altLang="ja-JP" sz="2000" dirty="0"/>
              <a:t>30400</a:t>
            </a:r>
            <a:r>
              <a:rPr lang="ja-JP" altLang="ja-JP" sz="2000" dirty="0"/>
              <a:t>円　（国際協会入会金　＄</a:t>
            </a:r>
            <a:r>
              <a:rPr lang="en-US" altLang="ja-JP" sz="2000" dirty="0"/>
              <a:t>35.0</a:t>
            </a:r>
            <a:r>
              <a:rPr lang="ja-JP" altLang="ja-JP" sz="2000" dirty="0"/>
              <a:t>は別途）</a:t>
            </a:r>
          </a:p>
          <a:p>
            <a:r>
              <a:rPr lang="ja-JP" altLang="ja-JP" sz="2000" dirty="0"/>
              <a:t>＊上記には支部運営・事業会費は含まれておりません。</a:t>
            </a:r>
          </a:p>
        </p:txBody>
      </p:sp>
    </p:spTree>
    <p:extLst>
      <p:ext uri="{BB962C8B-B14F-4D97-AF65-F5344CB8AC3E}">
        <p14:creationId xmlns:p14="http://schemas.microsoft.com/office/powerpoint/2010/main" val="17274837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2078"/>
          <a:stretch/>
        </p:blipFill>
        <p:spPr>
          <a:xfrm flipH="1">
            <a:off x="-29603" y="0"/>
            <a:ext cx="9143998" cy="6858000"/>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827745" y="-729"/>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5416038" y="1740662"/>
            <a:ext cx="6340411" cy="193899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クラブ支部の</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結成方法</a:t>
            </a:r>
          </a:p>
        </p:txBody>
      </p:sp>
      <p:sp>
        <p:nvSpPr>
          <p:cNvPr id="11" name="Yellow Bar">
            <a:extLst>
              <a:ext uri="{FF2B5EF4-FFF2-40B4-BE49-F238E27FC236}">
                <a16:creationId xmlns:a16="http://schemas.microsoft.com/office/drawing/2014/main" id="{61A8C922-195A-4C1C-AEAB-CC2581D09CF3}"/>
              </a:ext>
            </a:extLst>
          </p:cNvPr>
          <p:cNvSpPr/>
          <p:nvPr/>
        </p:nvSpPr>
        <p:spPr>
          <a:xfrm>
            <a:off x="5596092" y="3935136"/>
            <a:ext cx="4375651" cy="12587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3" name="Picture 2">
            <a:extLst>
              <a:ext uri="{FF2B5EF4-FFF2-40B4-BE49-F238E27FC236}">
                <a16:creationId xmlns:a16="http://schemas.microsoft.com/office/drawing/2014/main" id="{41E5F013-BADC-163E-0C83-E5F4618A2C62}"/>
              </a:ext>
            </a:extLst>
          </p:cNvPr>
          <p:cNvPicPr>
            <a:picLocks noChangeAspect="1"/>
          </p:cNvPicPr>
          <p:nvPr/>
        </p:nvPicPr>
        <p:blipFill>
          <a:blip r:embed="rId4"/>
          <a:srcRect/>
          <a:stretch/>
        </p:blipFill>
        <p:spPr>
          <a:xfrm>
            <a:off x="10526234" y="352225"/>
            <a:ext cx="1169773" cy="1169773"/>
          </a:xfrm>
          <a:prstGeom prst="rect">
            <a:avLst/>
          </a:prstGeom>
        </p:spPr>
      </p:pic>
      <p:sp>
        <p:nvSpPr>
          <p:cNvPr id="5" name="Page Number - Blue">
            <a:extLst>
              <a:ext uri="{FF2B5EF4-FFF2-40B4-BE49-F238E27FC236}">
                <a16:creationId xmlns:a16="http://schemas.microsoft.com/office/drawing/2014/main" id="{5F7F2ADE-437C-430F-3752-51901DAC26B8}"/>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solidFill>
                <a:schemeClr val="bg1"/>
              </a:solidFill>
            </a:endParaRPr>
          </a:p>
        </p:txBody>
      </p:sp>
    </p:spTree>
    <p:extLst>
      <p:ext uri="{BB962C8B-B14F-4D97-AF65-F5344CB8AC3E}">
        <p14:creationId xmlns:p14="http://schemas.microsoft.com/office/powerpoint/2010/main" val="1261756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 Solid">
            <a:extLst>
              <a:ext uri="{FF2B5EF4-FFF2-40B4-BE49-F238E27FC236}">
                <a16:creationId xmlns:a16="http://schemas.microsoft.com/office/drawing/2014/main" id="{4F86686E-73C1-A249-8758-EFC42D77ED89}"/>
              </a:ext>
            </a:extLst>
          </p:cNvPr>
          <p:cNvSpPr/>
          <p:nvPr/>
        </p:nvSpPr>
        <p:spPr>
          <a:xfrm>
            <a:off x="0" y="-21020"/>
            <a:ext cx="12192000" cy="696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effectLst/>
                <a:uLnTx/>
                <a:uFillTx/>
                <a:latin typeface="Calibri" panose="020F0502020204030204"/>
                <a:ea typeface="MS Mincho"/>
                <a:cs typeface="+mn-cs"/>
              </a:rPr>
              <a:t>aa</a:t>
            </a:r>
          </a:p>
        </p:txBody>
      </p:sp>
      <p:sp>
        <p:nvSpPr>
          <p:cNvPr id="23" name="Slice - Solid">
            <a:extLst>
              <a:ext uri="{FF2B5EF4-FFF2-40B4-BE49-F238E27FC236}">
                <a16:creationId xmlns:a16="http://schemas.microsoft.com/office/drawing/2014/main" id="{ED6672AA-F9ED-E64C-88F1-7FBAACAE2E93}"/>
              </a:ext>
            </a:extLst>
          </p:cNvPr>
          <p:cNvSpPr/>
          <p:nvPr/>
        </p:nvSpPr>
        <p:spPr>
          <a:xfrm>
            <a:off x="1566453" y="-21020"/>
            <a:ext cx="10658003" cy="6968358"/>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8D"/>
              </a:solidFill>
              <a:effectLst/>
              <a:uLnTx/>
              <a:uFillTx/>
              <a:latin typeface="Calibri" panose="020F0502020204030204" pitchFamily="34" charset="0"/>
              <a:ea typeface="+mn-ea"/>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7" name="Headline">
            <a:extLst>
              <a:ext uri="{FF2B5EF4-FFF2-40B4-BE49-F238E27FC236}">
                <a16:creationId xmlns:a16="http://schemas.microsoft.com/office/drawing/2014/main" id="{9CE82B49-0294-4040-AE0F-BA692752E6D5}"/>
              </a:ext>
            </a:extLst>
          </p:cNvPr>
          <p:cNvSpPr txBox="1">
            <a:spLocks/>
          </p:cNvSpPr>
          <p:nvPr/>
        </p:nvSpPr>
        <p:spPr>
          <a:xfrm>
            <a:off x="3856552" y="1597620"/>
            <a:ext cx="7190676" cy="44660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クラブ支部結成の</a:t>
            </a:r>
            <a:r>
              <a:rPr lang="en-US" alt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6</a:t>
            </a:r>
            <a:r>
              <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つのステップ</a:t>
            </a:r>
          </a:p>
        </p:txBody>
      </p:sp>
      <p:sp>
        <p:nvSpPr>
          <p:cNvPr id="38" name="Headline">
            <a:extLst>
              <a:ext uri="{FF2B5EF4-FFF2-40B4-BE49-F238E27FC236}">
                <a16:creationId xmlns:a16="http://schemas.microsoft.com/office/drawing/2014/main" id="{084CAFD0-43A6-4039-BF39-C9E790DBA7B0}"/>
              </a:ext>
            </a:extLst>
          </p:cNvPr>
          <p:cNvSpPr txBox="1">
            <a:spLocks/>
          </p:cNvSpPr>
          <p:nvPr/>
        </p:nvSpPr>
        <p:spPr>
          <a:xfrm>
            <a:off x="3856552" y="2619647"/>
            <a:ext cx="8050556" cy="336429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ステップ1：</a:t>
            </a:r>
            <a:r>
              <a:rPr lang="en-US" alt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ZC</a:t>
            </a:r>
            <a:r>
              <a:rPr lang="ja-JP" altLang="en-US"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・地</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区</a:t>
            </a:r>
            <a:r>
              <a:rPr lang="en-US" alt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GET</a:t>
            </a:r>
            <a:r>
              <a:rPr lang="ja-JP" altLang="en-US"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委員会</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に通知</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ステップ2：</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計画を作成</a:t>
            </a:r>
          </a:p>
          <a:p>
            <a:pPr marL="800100" lvl="1" indent="-342900">
              <a:buClr>
                <a:srgbClr val="FFC000"/>
              </a:buClr>
              <a:buFont typeface="Arial" panose="020B0604020202020204" pitchFamily="34" charset="0"/>
              <a:buChar char="•"/>
              <a:defRPr/>
            </a:pPr>
            <a:endParaRPr lang="en-US" alt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800100" lvl="1" indent="-342900">
              <a:buClr>
                <a:srgbClr val="FFC000"/>
              </a:buClr>
              <a:buFont typeface="Arial" panose="020B0604020202020204" pitchFamily="34" charset="0"/>
              <a:buChar char="•"/>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支部を結成する場所</a:t>
            </a:r>
          </a:p>
          <a:p>
            <a:pPr marL="800100" lvl="1" indent="-342900">
              <a:buClr>
                <a:srgbClr val="FFC000"/>
              </a:buClr>
              <a:buFont typeface="Arial" panose="020B0604020202020204" pitchFamily="34" charset="0"/>
              <a:buChar char="•"/>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支部を構成するメンバー</a:t>
            </a:r>
          </a:p>
          <a:p>
            <a:pPr marL="800100" lvl="1" indent="-342900">
              <a:buClr>
                <a:srgbClr val="FFC000"/>
              </a:buClr>
              <a:buFont typeface="Arial" panose="020B0604020202020204" pitchFamily="34" charset="0"/>
              <a:buChar char="•"/>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支部のスペシャルティ</a:t>
            </a:r>
            <a:r>
              <a:rPr lang="ja-JP" altLang="en-US"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（特に力を入れて取り組む活動）</a:t>
            </a: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の有無</a:t>
            </a:r>
          </a:p>
          <a:p>
            <a:pPr lvl="1">
              <a:buClr>
                <a:srgbClr val="FFC000"/>
              </a:buClr>
              <a:defRPr/>
            </a:pPr>
            <a:endParaRPr lang="en-US" sz="1600" b="0" kern="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ステップ3：</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会員を勧誘</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ステップ4：</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説明会を開催</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ステップ5：</a:t>
            </a:r>
            <a:r>
              <a:rPr lang="ja-JP" altLang="en-US"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結成</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会議を開催</a:t>
            </a:r>
          </a:p>
          <a:p>
            <a:pPr marL="342900" indent="-342900">
              <a:buClr>
                <a:srgbClr val="FFC000"/>
              </a:buClr>
              <a:buFont typeface="Arial" panose="020B0604020202020204" pitchFamily="34" charset="0"/>
              <a:buChar char="•"/>
              <a:defRPr/>
            </a:pPr>
            <a:r>
              <a:rPr lang="ja-JP" sz="2400" dirty="0">
                <a:solidFill>
                  <a:srgbClr val="FFC000"/>
                </a:solidFill>
                <a:latin typeface="MS Gothic" panose="020B0609070205080204" pitchFamily="49" charset="-128"/>
                <a:ea typeface="MS Gothic" panose="020B0609070205080204" pitchFamily="49" charset="-128"/>
                <a:cs typeface="Arial" panose="020B0604020202020204" pitchFamily="34" charset="0"/>
              </a:rPr>
              <a:t>ステップ6：</a:t>
            </a:r>
            <a:r>
              <a:rPr lang="ja-JP" sz="2400" b="0"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クラブ支部通知書を提出</a:t>
            </a:r>
          </a:p>
        </p:txBody>
      </p:sp>
      <p:sp>
        <p:nvSpPr>
          <p:cNvPr id="14" name="Rectangle 13">
            <a:extLst>
              <a:ext uri="{FF2B5EF4-FFF2-40B4-BE49-F238E27FC236}">
                <a16:creationId xmlns:a16="http://schemas.microsoft.com/office/drawing/2014/main" id="{655908C8-00BC-484D-9745-5F08BA2D17F2}"/>
              </a:ext>
            </a:extLst>
          </p:cNvPr>
          <p:cNvSpPr/>
          <p:nvPr/>
        </p:nvSpPr>
        <p:spPr>
          <a:xfrm>
            <a:off x="3856552" y="2126863"/>
            <a:ext cx="6053930" cy="760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2" name="Page Number - Blue">
            <a:extLst>
              <a:ext uri="{FF2B5EF4-FFF2-40B4-BE49-F238E27FC236}">
                <a16:creationId xmlns:a16="http://schemas.microsoft.com/office/drawing/2014/main" id="{A85803EF-45E7-5E7B-4F4E-B017654217D2}"/>
              </a:ext>
            </a:extLst>
          </p:cNvPr>
          <p:cNvSpPr txBox="1">
            <a:spLocks noChangeArrowheads="1"/>
          </p:cNvSpPr>
          <p:nvPr/>
        </p:nvSpPr>
        <p:spPr bwMode="auto">
          <a:xfrm>
            <a:off x="11481737" y="6428432"/>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solidFill>
                <a:schemeClr val="bg1"/>
              </a:solidFill>
            </a:endParaRPr>
          </a:p>
        </p:txBody>
      </p:sp>
      <p:pic>
        <p:nvPicPr>
          <p:cNvPr id="3" name="Picture 2">
            <a:extLst>
              <a:ext uri="{FF2B5EF4-FFF2-40B4-BE49-F238E27FC236}">
                <a16:creationId xmlns:a16="http://schemas.microsoft.com/office/drawing/2014/main" id="{051DCE0F-3A2F-9F9C-3ED4-982614B6FA69}"/>
              </a:ext>
            </a:extLst>
          </p:cNvPr>
          <p:cNvPicPr>
            <a:picLocks noChangeAspect="1"/>
          </p:cNvPicPr>
          <p:nvPr/>
        </p:nvPicPr>
        <p:blipFill>
          <a:blip r:embed="rId3"/>
          <a:srcRect/>
          <a:stretch/>
        </p:blipFill>
        <p:spPr>
          <a:xfrm>
            <a:off x="467592" y="359770"/>
            <a:ext cx="1169773" cy="1169773"/>
          </a:xfrm>
          <a:prstGeom prst="rect">
            <a:avLst/>
          </a:prstGeom>
        </p:spPr>
      </p:pic>
    </p:spTree>
    <p:extLst>
      <p:ext uri="{BB962C8B-B14F-4D97-AF65-F5344CB8AC3E}">
        <p14:creationId xmlns:p14="http://schemas.microsoft.com/office/powerpoint/2010/main" val="18046038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4" name="Background - Solid">
            <a:extLst>
              <a:ext uri="{FF2B5EF4-FFF2-40B4-BE49-F238E27FC236}">
                <a16:creationId xmlns:a16="http://schemas.microsoft.com/office/drawing/2014/main" id="{52DEFE07-AD15-6465-5542-C63C11FD4A64}"/>
              </a:ext>
            </a:extLst>
          </p:cNvPr>
          <p:cNvSpPr/>
          <p:nvPr/>
        </p:nvSpPr>
        <p:spPr>
          <a:xfrm>
            <a:off x="0" y="0"/>
            <a:ext cx="12192000" cy="6858000"/>
          </a:xfrm>
          <a:prstGeom prst="rect">
            <a:avLst/>
          </a:prstGeom>
          <a:solidFill>
            <a:srgbClr val="0D2240">
              <a:alpha val="751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dirty="0">
                <a:solidFill>
                  <a:schemeClr val="lt1">
                    <a:alpha val="44000"/>
                  </a:schemeClr>
                </a:solidFill>
              </a:rPr>
              <a:t> </a:t>
            </a:r>
          </a:p>
        </p:txBody>
      </p:sp>
      <p:sp>
        <p:nvSpPr>
          <p:cNvPr id="6" name="Text Placeholder 18">
            <a:extLst>
              <a:ext uri="{FF2B5EF4-FFF2-40B4-BE49-F238E27FC236}">
                <a16:creationId xmlns:a16="http://schemas.microsoft.com/office/drawing/2014/main" id="{4BF09BEA-ED09-2643-B726-1DEF0CEEF4CD}"/>
              </a:ext>
            </a:extLst>
          </p:cNvPr>
          <p:cNvSpPr txBox="1">
            <a:spLocks/>
          </p:cNvSpPr>
          <p:nvPr/>
        </p:nvSpPr>
        <p:spPr>
          <a:xfrm>
            <a:off x="978196" y="2983957"/>
            <a:ext cx="10593034"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ja-JP" sz="4000" strike="noStrike" cap="none" normalizeH="0" noProof="0" dirty="0">
              <a:ln>
                <a:noFill/>
              </a:ln>
              <a:solidFill>
                <a:srgbClr val="FFC000"/>
              </a:solidFill>
              <a:effectLst/>
              <a:uLnTx/>
              <a:uFillTx/>
            </a:endParaRPr>
          </a:p>
        </p:txBody>
      </p:sp>
      <p:sp>
        <p:nvSpPr>
          <p:cNvPr id="2" name="テキスト ボックス 1">
            <a:extLst>
              <a:ext uri="{FF2B5EF4-FFF2-40B4-BE49-F238E27FC236}">
                <a16:creationId xmlns:a16="http://schemas.microsoft.com/office/drawing/2014/main" id="{0C85EB48-AA09-873C-E81C-D69BBA850329}"/>
              </a:ext>
            </a:extLst>
          </p:cNvPr>
          <p:cNvSpPr txBox="1"/>
          <p:nvPr/>
        </p:nvSpPr>
        <p:spPr>
          <a:xfrm>
            <a:off x="788834" y="2983957"/>
            <a:ext cx="10971757" cy="2554545"/>
          </a:xfrm>
          <a:prstGeom prst="rect">
            <a:avLst/>
          </a:prstGeom>
          <a:noFill/>
        </p:spPr>
        <p:txBody>
          <a:bodyPr wrap="square" rtlCol="0">
            <a:spAutoFit/>
          </a:bodyPr>
          <a:lstStyle/>
          <a:p>
            <a:r>
              <a:rPr kumimoji="1" lang="en-US" altLang="ja-JP" sz="4000" dirty="0">
                <a:solidFill>
                  <a:schemeClr val="bg1"/>
                </a:solidFill>
              </a:rPr>
              <a:t>335-</a:t>
            </a:r>
            <a:r>
              <a:rPr kumimoji="1" lang="ja-JP" altLang="en-US" sz="4000" dirty="0">
                <a:solidFill>
                  <a:schemeClr val="bg1"/>
                </a:solidFill>
              </a:rPr>
              <a:t>Ａ地区ではボランティア・アワード事業でエリア内で活動されている奉仕団体との関係を活かし、皆様のクラブ活性の一助となるクラブ支部結成に向けてチャレンジしましょう！</a:t>
            </a:r>
            <a:endParaRPr kumimoji="1" lang="en-US" altLang="ja-JP" sz="4000" dirty="0">
              <a:solidFill>
                <a:schemeClr val="bg1"/>
              </a:solidFill>
            </a:endParaRPr>
          </a:p>
        </p:txBody>
      </p:sp>
      <p:sp>
        <p:nvSpPr>
          <p:cNvPr id="3" name="正方形/長方形 2">
            <a:extLst>
              <a:ext uri="{FF2B5EF4-FFF2-40B4-BE49-F238E27FC236}">
                <a16:creationId xmlns:a16="http://schemas.microsoft.com/office/drawing/2014/main" id="{03A72489-3FF6-4232-06BE-63BB1ADAE168}"/>
              </a:ext>
            </a:extLst>
          </p:cNvPr>
          <p:cNvSpPr/>
          <p:nvPr/>
        </p:nvSpPr>
        <p:spPr>
          <a:xfrm>
            <a:off x="2917610" y="1145866"/>
            <a:ext cx="5818902" cy="1446550"/>
          </a:xfrm>
          <a:prstGeom prst="rect">
            <a:avLst/>
          </a:prstGeom>
          <a:noFill/>
        </p:spPr>
        <p:txBody>
          <a:bodyPr wrap="none" lIns="91440" tIns="45720" rIns="91440" bIns="45720">
            <a:spAutoFit/>
          </a:bodyPr>
          <a:lstStyle/>
          <a:p>
            <a:pPr algn="ctr"/>
            <a:r>
              <a:rPr lang="en-US" altLang="ja-JP" sz="8800" b="1" cap="none" spc="0" dirty="0">
                <a:ln w="22225">
                  <a:solidFill>
                    <a:schemeClr val="accent2"/>
                  </a:solidFill>
                  <a:prstDash val="solid"/>
                </a:ln>
                <a:solidFill>
                  <a:schemeClr val="accent2">
                    <a:lumMod val="40000"/>
                    <a:lumOff val="60000"/>
                  </a:schemeClr>
                </a:solidFill>
                <a:effectLst/>
              </a:rPr>
              <a:t>We</a:t>
            </a:r>
            <a:r>
              <a:rPr lang="ja-JP" altLang="en-US" sz="8800" b="1" cap="none" spc="0" dirty="0">
                <a:ln w="22225">
                  <a:solidFill>
                    <a:schemeClr val="accent2"/>
                  </a:solidFill>
                  <a:prstDash val="solid"/>
                </a:ln>
                <a:solidFill>
                  <a:schemeClr val="accent2">
                    <a:lumMod val="40000"/>
                    <a:lumOff val="60000"/>
                  </a:schemeClr>
                </a:solidFill>
                <a:effectLst/>
              </a:rPr>
              <a:t>　</a:t>
            </a:r>
            <a:r>
              <a:rPr lang="en-US" altLang="ja-JP" sz="8800" b="1" cap="none" spc="0" dirty="0">
                <a:ln w="22225">
                  <a:solidFill>
                    <a:schemeClr val="accent2"/>
                  </a:solidFill>
                  <a:prstDash val="solid"/>
                </a:ln>
                <a:solidFill>
                  <a:schemeClr val="accent2">
                    <a:lumMod val="40000"/>
                    <a:lumOff val="60000"/>
                  </a:schemeClr>
                </a:solidFill>
                <a:effectLst/>
              </a:rPr>
              <a:t>Serve</a:t>
            </a:r>
            <a:endParaRPr lang="ja-JP" altLang="en-US" sz="8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456676580"/>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49CD-1DAA-2E57-9BD2-ECC1A95634C7}"/>
            </a:ext>
          </a:extLst>
        </p:cNvPr>
        <p:cNvGrpSpPr/>
        <p:nvPr/>
      </p:nvGrpSpPr>
      <p:grpSpPr>
        <a:xfrm>
          <a:off x="0" y="0"/>
          <a:ext cx="0" cy="0"/>
          <a:chOff x="0" y="0"/>
          <a:chExt cx="0" cy="0"/>
        </a:xfrm>
      </p:grpSpPr>
      <p:sp>
        <p:nvSpPr>
          <p:cNvPr id="4" name="Background - Solid">
            <a:extLst>
              <a:ext uri="{FF2B5EF4-FFF2-40B4-BE49-F238E27FC236}">
                <a16:creationId xmlns:a16="http://schemas.microsoft.com/office/drawing/2014/main" id="{0EC81689-B5A5-EE04-1788-673CEC15C786}"/>
              </a:ext>
            </a:extLst>
          </p:cNvPr>
          <p:cNvSpPr/>
          <p:nvPr/>
        </p:nvSpPr>
        <p:spPr>
          <a:xfrm>
            <a:off x="-6688" y="0"/>
            <a:ext cx="12192000" cy="6858000"/>
          </a:xfrm>
          <a:prstGeom prst="rect">
            <a:avLst/>
          </a:prstGeom>
          <a:solidFill>
            <a:srgbClr val="0D2240">
              <a:alpha val="751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dirty="0">
                <a:solidFill>
                  <a:schemeClr val="lt1">
                    <a:alpha val="44000"/>
                  </a:schemeClr>
                </a:solidFill>
              </a:rPr>
              <a:t> </a:t>
            </a:r>
          </a:p>
        </p:txBody>
      </p:sp>
      <p:sp>
        <p:nvSpPr>
          <p:cNvPr id="6" name="Text Placeholder 18">
            <a:extLst>
              <a:ext uri="{FF2B5EF4-FFF2-40B4-BE49-F238E27FC236}">
                <a16:creationId xmlns:a16="http://schemas.microsoft.com/office/drawing/2014/main" id="{EC5D98DB-7BA6-966C-9F8A-267062648500}"/>
              </a:ext>
            </a:extLst>
          </p:cNvPr>
          <p:cNvSpPr txBox="1">
            <a:spLocks/>
          </p:cNvSpPr>
          <p:nvPr/>
        </p:nvSpPr>
        <p:spPr>
          <a:xfrm>
            <a:off x="978196" y="2983957"/>
            <a:ext cx="10593034"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ja-JP" sz="4000" strike="noStrike" cap="none" normalizeH="0" noProof="0" dirty="0">
              <a:ln>
                <a:noFill/>
              </a:ln>
              <a:solidFill>
                <a:srgbClr val="FFC000"/>
              </a:solidFill>
              <a:effectLst/>
              <a:uLnTx/>
              <a:uFillTx/>
            </a:endParaRPr>
          </a:p>
        </p:txBody>
      </p:sp>
      <p:sp>
        <p:nvSpPr>
          <p:cNvPr id="2" name="テキスト ボックス 1">
            <a:extLst>
              <a:ext uri="{FF2B5EF4-FFF2-40B4-BE49-F238E27FC236}">
                <a16:creationId xmlns:a16="http://schemas.microsoft.com/office/drawing/2014/main" id="{CF9C9093-DEC5-0173-A6F8-8A136DA75BF2}"/>
              </a:ext>
            </a:extLst>
          </p:cNvPr>
          <p:cNvSpPr txBox="1"/>
          <p:nvPr/>
        </p:nvSpPr>
        <p:spPr>
          <a:xfrm>
            <a:off x="295088" y="3337420"/>
            <a:ext cx="11601824" cy="1938992"/>
          </a:xfrm>
          <a:prstGeom prst="rect">
            <a:avLst/>
          </a:prstGeom>
          <a:noFill/>
        </p:spPr>
        <p:txBody>
          <a:bodyPr wrap="square" rtlCol="0">
            <a:spAutoFit/>
          </a:bodyPr>
          <a:lstStyle/>
          <a:p>
            <a:r>
              <a:rPr kumimoji="1" lang="ja-JP" altLang="en-US" sz="4000" dirty="0">
                <a:solidFill>
                  <a:schemeClr val="bg1"/>
                </a:solidFill>
              </a:rPr>
              <a:t>クラブを諸事情で一度退会されました</a:t>
            </a:r>
            <a:r>
              <a:rPr kumimoji="1" lang="en-US" altLang="ja-JP" sz="4000" dirty="0">
                <a:solidFill>
                  <a:schemeClr val="bg1"/>
                </a:solidFill>
              </a:rPr>
              <a:t>OB</a:t>
            </a:r>
            <a:r>
              <a:rPr kumimoji="1" lang="ja-JP" altLang="en-US" sz="4000" dirty="0">
                <a:solidFill>
                  <a:schemeClr val="bg1"/>
                </a:solidFill>
              </a:rPr>
              <a:t>メンバーに声掛けして新たな枠組みで支部結成を検討してみましょう！</a:t>
            </a:r>
            <a:endParaRPr kumimoji="1" lang="en-US" altLang="ja-JP" sz="4000" dirty="0">
              <a:solidFill>
                <a:schemeClr val="bg1"/>
              </a:solidFill>
            </a:endParaRPr>
          </a:p>
        </p:txBody>
      </p:sp>
      <p:sp>
        <p:nvSpPr>
          <p:cNvPr id="3" name="正方形/長方形 2">
            <a:extLst>
              <a:ext uri="{FF2B5EF4-FFF2-40B4-BE49-F238E27FC236}">
                <a16:creationId xmlns:a16="http://schemas.microsoft.com/office/drawing/2014/main" id="{69B367D3-3279-36C0-E2D3-35BAAAF42C88}"/>
              </a:ext>
            </a:extLst>
          </p:cNvPr>
          <p:cNvSpPr/>
          <p:nvPr/>
        </p:nvSpPr>
        <p:spPr>
          <a:xfrm>
            <a:off x="2917610" y="1145866"/>
            <a:ext cx="5818902" cy="1446550"/>
          </a:xfrm>
          <a:prstGeom prst="rect">
            <a:avLst/>
          </a:prstGeom>
          <a:noFill/>
        </p:spPr>
        <p:txBody>
          <a:bodyPr wrap="none" lIns="91440" tIns="45720" rIns="91440" bIns="45720">
            <a:spAutoFit/>
          </a:bodyPr>
          <a:lstStyle/>
          <a:p>
            <a:pPr algn="ctr"/>
            <a:r>
              <a:rPr lang="en-US" altLang="ja-JP" sz="8800" b="1" cap="none" spc="0" dirty="0">
                <a:ln w="22225">
                  <a:solidFill>
                    <a:schemeClr val="accent2"/>
                  </a:solidFill>
                  <a:prstDash val="solid"/>
                </a:ln>
                <a:solidFill>
                  <a:schemeClr val="accent2">
                    <a:lumMod val="40000"/>
                    <a:lumOff val="60000"/>
                  </a:schemeClr>
                </a:solidFill>
                <a:effectLst/>
              </a:rPr>
              <a:t>We</a:t>
            </a:r>
            <a:r>
              <a:rPr lang="ja-JP" altLang="en-US" sz="8800" b="1" cap="none" spc="0" dirty="0">
                <a:ln w="22225">
                  <a:solidFill>
                    <a:schemeClr val="accent2"/>
                  </a:solidFill>
                  <a:prstDash val="solid"/>
                </a:ln>
                <a:solidFill>
                  <a:schemeClr val="accent2">
                    <a:lumMod val="40000"/>
                    <a:lumOff val="60000"/>
                  </a:schemeClr>
                </a:solidFill>
                <a:effectLst/>
              </a:rPr>
              <a:t>　</a:t>
            </a:r>
            <a:r>
              <a:rPr lang="en-US" altLang="ja-JP" sz="8800" b="1" cap="none" spc="0" dirty="0">
                <a:ln w="22225">
                  <a:solidFill>
                    <a:schemeClr val="accent2"/>
                  </a:solidFill>
                  <a:prstDash val="solid"/>
                </a:ln>
                <a:solidFill>
                  <a:schemeClr val="accent2">
                    <a:lumMod val="40000"/>
                    <a:lumOff val="60000"/>
                  </a:schemeClr>
                </a:solidFill>
                <a:effectLst/>
              </a:rPr>
              <a:t>Serve</a:t>
            </a:r>
            <a:endParaRPr lang="ja-JP" altLang="en-US" sz="8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1944981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a:blip r:embed="rId3">
            <a:extLst>
              <a:ext uri="{28A0092B-C50C-407E-A947-70E740481C1C}">
                <a14:useLocalDpi xmlns:a14="http://schemas.microsoft.com/office/drawing/2010/main" val="0"/>
              </a:ext>
            </a:extLst>
          </a:blip>
          <a:srcRect l="5566" r="5566"/>
          <a:stretch/>
        </p:blipFill>
        <p:spPr>
          <a:xfrm flipH="1">
            <a:off x="0" y="-12445"/>
            <a:ext cx="9143998" cy="6858000"/>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2117714" y="-13174"/>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 name="Large #">
            <a:extLst>
              <a:ext uri="{FF2B5EF4-FFF2-40B4-BE49-F238E27FC236}">
                <a16:creationId xmlns:a16="http://schemas.microsoft.com/office/drawing/2014/main" id="{5139481C-F7B1-4889-9ABB-6880A9168058}"/>
              </a:ext>
            </a:extLst>
          </p:cNvPr>
          <p:cNvSpPr txBox="1"/>
          <p:nvPr/>
        </p:nvSpPr>
        <p:spPr>
          <a:xfrm>
            <a:off x="5327751" y="1380672"/>
            <a:ext cx="6933733" cy="2862322"/>
          </a:xfrm>
          <a:prstGeom prst="rect">
            <a:avLst/>
          </a:prstGeom>
          <a:noFill/>
        </p:spPr>
        <p:txBody>
          <a:bodyPr wrap="square" rtlCol="0" anchor="t">
            <a:spAutoFit/>
          </a:bodyPr>
          <a:lstStyle/>
          <a:p>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運営・管理</a:t>
            </a:r>
            <a:br>
              <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br>
            <a:r>
              <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方法は？</a:t>
            </a:r>
          </a:p>
        </p:txBody>
      </p:sp>
      <p:sp>
        <p:nvSpPr>
          <p:cNvPr id="11" name="Yellow Bar">
            <a:extLst>
              <a:ext uri="{FF2B5EF4-FFF2-40B4-BE49-F238E27FC236}">
                <a16:creationId xmlns:a16="http://schemas.microsoft.com/office/drawing/2014/main" id="{61A8C922-195A-4C1C-AEAB-CC2581D09CF3}"/>
              </a:ext>
            </a:extLst>
          </p:cNvPr>
          <p:cNvSpPr/>
          <p:nvPr/>
        </p:nvSpPr>
        <p:spPr>
          <a:xfrm>
            <a:off x="5512334" y="4479005"/>
            <a:ext cx="4561952" cy="16023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Tree>
    <p:extLst>
      <p:ext uri="{BB962C8B-B14F-4D97-AF65-F5344CB8AC3E}">
        <p14:creationId xmlns:p14="http://schemas.microsoft.com/office/powerpoint/2010/main" val="8939240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ackground - Solid">
            <a:extLst>
              <a:ext uri="{FF2B5EF4-FFF2-40B4-BE49-F238E27FC236}">
                <a16:creationId xmlns:a16="http://schemas.microsoft.com/office/drawing/2014/main" id="{4F86686E-73C1-A249-8758-EFC42D77ED89}"/>
              </a:ext>
            </a:extLst>
          </p:cNvPr>
          <p:cNvSpPr/>
          <p:nvPr/>
        </p:nvSpPr>
        <p:spPr>
          <a:xfrm>
            <a:off x="0" y="-21020"/>
            <a:ext cx="12192000" cy="6968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alpha val="44000"/>
                  </a:prstClr>
                </a:solidFill>
                <a:effectLst/>
                <a:uLnTx/>
                <a:uFillTx/>
                <a:latin typeface="Calibri" panose="020F0502020204030204"/>
                <a:ea typeface="MS Mincho"/>
                <a:cs typeface="+mn-cs"/>
              </a:rPr>
              <a:t>aa</a:t>
            </a:r>
          </a:p>
        </p:txBody>
      </p:sp>
      <p:sp>
        <p:nvSpPr>
          <p:cNvPr id="23" name="Slice - Solid">
            <a:extLst>
              <a:ext uri="{FF2B5EF4-FFF2-40B4-BE49-F238E27FC236}">
                <a16:creationId xmlns:a16="http://schemas.microsoft.com/office/drawing/2014/main" id="{ED6672AA-F9ED-E64C-88F1-7FBAACAE2E93}"/>
              </a:ext>
            </a:extLst>
          </p:cNvPr>
          <p:cNvSpPr/>
          <p:nvPr/>
        </p:nvSpPr>
        <p:spPr>
          <a:xfrm>
            <a:off x="1533997" y="-21020"/>
            <a:ext cx="10658003" cy="6968358"/>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8D"/>
              </a:solidFill>
              <a:effectLst/>
              <a:uLnTx/>
              <a:uFillTx/>
              <a:latin typeface="MS Gothic" panose="020B0609070205080204" pitchFamily="49" charset="-128"/>
              <a:ea typeface="MS Gothic" panose="020B0609070205080204" pitchFamily="49" charset="-128"/>
              <a:cs typeface="Calibri" panose="020F0502020204030204" pitchFamily="34" charset="0"/>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1" name="Headline">
            <a:extLst>
              <a:ext uri="{FF2B5EF4-FFF2-40B4-BE49-F238E27FC236}">
                <a16:creationId xmlns:a16="http://schemas.microsoft.com/office/drawing/2014/main" id="{BE5B1B19-CDB9-4DD9-926B-A4B6D15AC64D}"/>
              </a:ext>
            </a:extLst>
          </p:cNvPr>
          <p:cNvSpPr txBox="1">
            <a:spLocks/>
          </p:cNvSpPr>
          <p:nvPr/>
        </p:nvSpPr>
        <p:spPr>
          <a:xfrm>
            <a:off x="3211503" y="1314917"/>
            <a:ext cx="8325653" cy="446609"/>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defTabSz="914400" rtl="0" eaLnBrk="1" fontAlgn="base" latinLnBrk="0" hangingPunct="1">
              <a:lnSpc>
                <a:spcPct val="90000"/>
              </a:lnSpc>
              <a:spcBef>
                <a:spcPct val="0"/>
              </a:spcBef>
              <a:spcAft>
                <a:spcPct val="0"/>
              </a:spcAft>
              <a:buClrTx/>
              <a:buSzTx/>
              <a:buFontTx/>
              <a:buNone/>
              <a:tabLst/>
              <a:defRPr/>
            </a:pPr>
            <a:r>
              <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クラブ支部の運営を理解する</a:t>
            </a:r>
            <a:r>
              <a:rPr lang="ja-JP" altLang="en-US" sz="3200" dirty="0">
                <a:solidFill>
                  <a:srgbClr val="FFC000"/>
                </a:solidFill>
                <a:latin typeface="MS Gothic" panose="020B0609070205080204" pitchFamily="49" charset="-128"/>
                <a:ea typeface="MS Gothic" panose="020B0609070205080204" pitchFamily="49" charset="-128"/>
                <a:cs typeface="Arial" panose="020B0604020202020204" pitchFamily="34" charset="0"/>
              </a:rPr>
              <a:t>：</a:t>
            </a:r>
            <a:endParaRPr lang="ja-JP" sz="3200" dirty="0">
              <a:solidFill>
                <a:srgbClr val="FFC000"/>
              </a:solidFill>
              <a:latin typeface="MS Gothic" panose="020B0609070205080204" pitchFamily="49" charset="-128"/>
              <a:ea typeface="MS Gothic" panose="020B0609070205080204" pitchFamily="49" charset="-128"/>
              <a:cs typeface="Arial" panose="020B0604020202020204" pitchFamily="34" charset="0"/>
            </a:endParaRPr>
          </a:p>
        </p:txBody>
      </p:sp>
      <p:sp>
        <p:nvSpPr>
          <p:cNvPr id="12" name="Headline">
            <a:extLst>
              <a:ext uri="{FF2B5EF4-FFF2-40B4-BE49-F238E27FC236}">
                <a16:creationId xmlns:a16="http://schemas.microsoft.com/office/drawing/2014/main" id="{C4BD4F5D-90A1-4FA7-80CA-5EAE72D7EF26}"/>
              </a:ext>
            </a:extLst>
          </p:cNvPr>
          <p:cNvSpPr txBox="1">
            <a:spLocks/>
          </p:cNvSpPr>
          <p:nvPr/>
        </p:nvSpPr>
        <p:spPr>
          <a:xfrm>
            <a:off x="3290986" y="2266877"/>
            <a:ext cx="7584080" cy="413384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457200" indent="-457200">
              <a:buClr>
                <a:srgbClr val="FFC000"/>
              </a:buClr>
              <a:buFont typeface="+mj-lt"/>
              <a:buAutoNum type="arabicPeriod"/>
              <a:defRPr/>
            </a:pP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クラブ支部の構造</a:t>
            </a: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クラブ支部執行委員会の役割と責任</a:t>
            </a:r>
            <a:endParaRPr lang="en-US" alt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914400" lvl="1" indent="-457200">
              <a:buClr>
                <a:srgbClr val="FFC000"/>
              </a:buClr>
              <a:buFont typeface="+mj-lt"/>
              <a:buAutoNum type="romanLcPeriod"/>
              <a:defRPr/>
            </a:pPr>
            <a:endPar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457200" indent="-457200">
              <a:buClr>
                <a:srgbClr val="FFC000"/>
              </a:buClr>
              <a:buFont typeface="+mj-lt"/>
              <a:buAutoNum type="arabicPeriod"/>
              <a:defRPr/>
            </a:pP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a:t>
            </a:r>
            <a:r>
              <a:rPr lang="ja-JP" altLang="en-US"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の</a:t>
            </a: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会員</a:t>
            </a: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会費</a:t>
            </a: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新会員</a:t>
            </a:r>
            <a:r>
              <a:rPr lang="ja-JP" altLang="en-US"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登録</a:t>
            </a: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a:t>
            </a:r>
            <a:r>
              <a:rPr lang="ja-JP" altLang="en-US"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の</a:t>
            </a: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変動</a:t>
            </a:r>
            <a:endParaRPr lang="en-US" alt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914400" lvl="1" indent="-457200">
              <a:buClr>
                <a:srgbClr val="FFC000"/>
              </a:buClr>
              <a:buFont typeface="+mj-lt"/>
              <a:buAutoNum type="romanLcPeriod"/>
              <a:defRPr/>
            </a:pPr>
            <a:endPar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457200" indent="-457200">
              <a:buClr>
                <a:srgbClr val="FFC000"/>
              </a:buClr>
              <a:buFont typeface="+mj-lt"/>
              <a:buAutoNum type="arabicPeriod"/>
              <a:defRPr/>
            </a:pPr>
            <a:r>
              <a:rPr lang="ja-JP" sz="2000" b="0" dirty="0">
                <a:solidFill>
                  <a:srgbClr val="FFC000"/>
                </a:solidFill>
                <a:latin typeface="MS Gothic" panose="020B0609070205080204" pitchFamily="49" charset="-128"/>
                <a:ea typeface="MS Gothic" panose="020B0609070205080204" pitchFamily="49" charset="-128"/>
                <a:cs typeface="Arial" panose="020B0604020202020204" pitchFamily="34" charset="0"/>
              </a:rPr>
              <a:t>クラブ支部の運営</a:t>
            </a:r>
          </a:p>
          <a:p>
            <a:pPr marL="914400" lvl="1" indent="-457200">
              <a:buClr>
                <a:srgbClr val="FFC000"/>
              </a:buClr>
              <a:buFont typeface="+mj-lt"/>
              <a:buAutoNum type="romanLcPeriod"/>
              <a:defRPr/>
            </a:pPr>
            <a:r>
              <a:rPr lang="ja-JP" altLang="en-US"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例会</a:t>
            </a:r>
            <a:endPar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会則及び付則</a:t>
            </a: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コミュニケーション</a:t>
            </a: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会員増強</a:t>
            </a:r>
          </a:p>
          <a:p>
            <a:pPr marL="914400" lvl="1" indent="-457200">
              <a:buClr>
                <a:srgbClr val="FFC000"/>
              </a:buClr>
              <a:buFont typeface="+mj-lt"/>
              <a:buAutoNum type="romanLcPeriod"/>
              <a:defRPr/>
            </a:pPr>
            <a:r>
              <a:rPr lang="ja-JP" sz="18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支部の財務</a:t>
            </a:r>
          </a:p>
          <a:p>
            <a:pPr>
              <a:buClr>
                <a:srgbClr val="FFC000"/>
              </a:buClr>
              <a:defRPr/>
            </a:pPr>
            <a:endParaRPr lang="en-US" sz="2400" b="0" kern="0" dirty="0">
              <a:solidFill>
                <a:srgbClr val="FFC000"/>
              </a:solidFill>
              <a:latin typeface="MS Gothic" panose="020B0609070205080204" pitchFamily="49" charset="-128"/>
              <a:ea typeface="MS Gothic" panose="020B0609070205080204" pitchFamily="49" charset="-128"/>
              <a:cs typeface="Arial" panose="020B0604020202020204" pitchFamily="34" charset="0"/>
            </a:endParaRPr>
          </a:p>
          <a:p>
            <a:pPr marL="342900" indent="-342900">
              <a:buClr>
                <a:srgbClr val="FFC000"/>
              </a:buClr>
              <a:buFont typeface="Arial" panose="020B0604020202020204" pitchFamily="34" charset="0"/>
              <a:buChar char="•"/>
              <a:defRPr/>
            </a:pPr>
            <a:endParaRPr lang="en-US" sz="2400" b="0" kern="0"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p:txBody>
      </p:sp>
      <p:sp>
        <p:nvSpPr>
          <p:cNvPr id="14" name="Rectangle 13">
            <a:extLst>
              <a:ext uri="{FF2B5EF4-FFF2-40B4-BE49-F238E27FC236}">
                <a16:creationId xmlns:a16="http://schemas.microsoft.com/office/drawing/2014/main" id="{57FE4F99-2A26-4A03-B205-6B709B8DE110}"/>
              </a:ext>
            </a:extLst>
          </p:cNvPr>
          <p:cNvSpPr/>
          <p:nvPr/>
        </p:nvSpPr>
        <p:spPr>
          <a:xfrm flipV="1">
            <a:off x="3290986" y="1982754"/>
            <a:ext cx="5651307" cy="6289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3" name="Page Number - Blue">
            <a:extLst>
              <a:ext uri="{FF2B5EF4-FFF2-40B4-BE49-F238E27FC236}">
                <a16:creationId xmlns:a16="http://schemas.microsoft.com/office/drawing/2014/main" id="{C02141FF-5C31-D8FD-68C8-BD4324E18690}"/>
              </a:ext>
            </a:extLst>
          </p:cNvPr>
          <p:cNvSpPr txBox="1">
            <a:spLocks noChangeArrowheads="1"/>
          </p:cNvSpPr>
          <p:nvPr/>
        </p:nvSpPr>
        <p:spPr bwMode="auto">
          <a:xfrm>
            <a:off x="11480988" y="644229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solidFill>
                <a:schemeClr val="bg1"/>
              </a:solidFill>
            </a:endParaRPr>
          </a:p>
        </p:txBody>
      </p:sp>
      <p:pic>
        <p:nvPicPr>
          <p:cNvPr id="4" name="Picture 3">
            <a:extLst>
              <a:ext uri="{FF2B5EF4-FFF2-40B4-BE49-F238E27FC236}">
                <a16:creationId xmlns:a16="http://schemas.microsoft.com/office/drawing/2014/main" id="{34A8895F-4F4E-CDB0-5B3F-46A26D6A1E8D}"/>
              </a:ext>
            </a:extLst>
          </p:cNvPr>
          <p:cNvPicPr>
            <a:picLocks noChangeAspect="1"/>
          </p:cNvPicPr>
          <p:nvPr/>
        </p:nvPicPr>
        <p:blipFill>
          <a:blip r:embed="rId3"/>
          <a:srcRect/>
          <a:stretch/>
        </p:blipFill>
        <p:spPr>
          <a:xfrm>
            <a:off x="467592" y="359770"/>
            <a:ext cx="1169773" cy="1169773"/>
          </a:xfrm>
          <a:prstGeom prst="rect">
            <a:avLst/>
          </a:prstGeom>
        </p:spPr>
      </p:pic>
    </p:spTree>
    <p:extLst>
      <p:ext uri="{BB962C8B-B14F-4D97-AF65-F5344CB8AC3E}">
        <p14:creationId xmlns:p14="http://schemas.microsoft.com/office/powerpoint/2010/main" val="50677227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E97B7-2788-E719-8D70-92756D19EDB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655FDEE4-A681-71E9-2082-89B54937C5CA}"/>
              </a:ext>
            </a:extLst>
          </p:cNvPr>
          <p:cNvPicPr>
            <a:picLocks noChangeAspect="1"/>
          </p:cNvPicPr>
          <p:nvPr/>
        </p:nvPicPr>
        <p:blipFill rotWithShape="1">
          <a:blip r:embed="rId3">
            <a:extLst>
              <a:ext uri="{28A0092B-C50C-407E-A947-70E740481C1C}">
                <a14:useLocalDpi xmlns:a14="http://schemas.microsoft.com/office/drawing/2010/main" val="0"/>
              </a:ext>
            </a:extLst>
          </a:blip>
          <a:srcRect r="8641"/>
          <a:stretch/>
        </p:blipFill>
        <p:spPr>
          <a:xfrm>
            <a:off x="3440924" y="-729"/>
            <a:ext cx="8751076" cy="6858729"/>
          </a:xfrm>
          <a:prstGeom prst="rect">
            <a:avLst/>
          </a:prstGeom>
        </p:spPr>
      </p:pic>
      <p:sp>
        <p:nvSpPr>
          <p:cNvPr id="19" name="Rectangle 18">
            <a:extLst>
              <a:ext uri="{FF2B5EF4-FFF2-40B4-BE49-F238E27FC236}">
                <a16:creationId xmlns:a16="http://schemas.microsoft.com/office/drawing/2014/main" id="{12E951DF-9FDE-2812-FAED-47C940936896}"/>
              </a:ext>
            </a:extLst>
          </p:cNvPr>
          <p:cNvSpPr/>
          <p:nvPr/>
        </p:nvSpPr>
        <p:spPr>
          <a:xfrm>
            <a:off x="41721" y="-730"/>
            <a:ext cx="9930295"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9" name="Large #">
            <a:extLst>
              <a:ext uri="{FF2B5EF4-FFF2-40B4-BE49-F238E27FC236}">
                <a16:creationId xmlns:a16="http://schemas.microsoft.com/office/drawing/2014/main" id="{4500BADB-2C8E-ADA6-8BB2-F4B9DB6E11EF}"/>
              </a:ext>
            </a:extLst>
          </p:cNvPr>
          <p:cNvSpPr txBox="1"/>
          <p:nvPr/>
        </p:nvSpPr>
        <p:spPr>
          <a:xfrm>
            <a:off x="310644" y="1659282"/>
            <a:ext cx="6493648" cy="1938992"/>
          </a:xfrm>
          <a:prstGeom prst="rect">
            <a:avLst/>
          </a:prstGeom>
          <a:noFill/>
        </p:spPr>
        <p:txBody>
          <a:bodyPr wrap="square" rtlCol="0" anchor="t">
            <a:spAutoFit/>
          </a:bodyPr>
          <a:lstStyle/>
          <a:p>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新たな取組みで</a:t>
            </a:r>
            <a:endParaRPr lang="en-US" alt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a:p>
            <a:r>
              <a:rPr lang="ja-JP" altLang="en-US" sz="6000" b="1" dirty="0">
                <a:solidFill>
                  <a:schemeClr val="bg1"/>
                </a:solidFill>
                <a:latin typeface="MS Gothic" panose="020B0609070205080204" pitchFamily="49" charset="-128"/>
                <a:ea typeface="MS Gothic" panose="020B0609070205080204" pitchFamily="49" charset="-128"/>
                <a:cs typeface="Arial" panose="020B0604020202020204" pitchFamily="34" charset="0"/>
              </a:rPr>
              <a:t>仲間を増やそう！</a:t>
            </a:r>
            <a:endParaRPr lang="ja-JP" sz="6000" b="1" dirty="0">
              <a:solidFill>
                <a:schemeClr val="bg1"/>
              </a:solidFill>
              <a:latin typeface="MS Gothic" panose="020B0609070205080204" pitchFamily="49" charset="-128"/>
              <a:ea typeface="MS Gothic" panose="020B0609070205080204" pitchFamily="49" charset="-128"/>
              <a:cs typeface="Arial" panose="020B0604020202020204" pitchFamily="34" charset="0"/>
            </a:endParaRPr>
          </a:p>
        </p:txBody>
      </p:sp>
      <p:sp>
        <p:nvSpPr>
          <p:cNvPr id="11" name="Yellow Bar">
            <a:extLst>
              <a:ext uri="{FF2B5EF4-FFF2-40B4-BE49-F238E27FC236}">
                <a16:creationId xmlns:a16="http://schemas.microsoft.com/office/drawing/2014/main" id="{E626B88E-B19A-2621-6494-E44E7261FE9F}"/>
              </a:ext>
            </a:extLst>
          </p:cNvPr>
          <p:cNvSpPr/>
          <p:nvPr/>
        </p:nvSpPr>
        <p:spPr>
          <a:xfrm>
            <a:off x="310644" y="3728013"/>
            <a:ext cx="5942238" cy="1985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pic>
        <p:nvPicPr>
          <p:cNvPr id="2" name="Picture 1">
            <a:extLst>
              <a:ext uri="{FF2B5EF4-FFF2-40B4-BE49-F238E27FC236}">
                <a16:creationId xmlns:a16="http://schemas.microsoft.com/office/drawing/2014/main" id="{423428E6-5B49-ABEC-7FED-9593CA67190B}"/>
              </a:ext>
            </a:extLst>
          </p:cNvPr>
          <p:cNvPicPr>
            <a:picLocks noChangeAspect="1"/>
          </p:cNvPicPr>
          <p:nvPr/>
        </p:nvPicPr>
        <p:blipFill>
          <a:blip r:embed="rId4"/>
          <a:srcRect/>
          <a:stretch/>
        </p:blipFill>
        <p:spPr>
          <a:xfrm>
            <a:off x="467592" y="359770"/>
            <a:ext cx="1169773" cy="1169773"/>
          </a:xfrm>
          <a:prstGeom prst="rect">
            <a:avLst/>
          </a:prstGeom>
        </p:spPr>
      </p:pic>
      <p:sp>
        <p:nvSpPr>
          <p:cNvPr id="3" name="Page Number - Blue">
            <a:extLst>
              <a:ext uri="{FF2B5EF4-FFF2-40B4-BE49-F238E27FC236}">
                <a16:creationId xmlns:a16="http://schemas.microsoft.com/office/drawing/2014/main" id="{A7F33985-D87D-A0B9-A3AF-0A1CEBE4730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p>
        </p:txBody>
      </p:sp>
      <p:sp>
        <p:nvSpPr>
          <p:cNvPr id="4" name="正方形/長方形 3">
            <a:extLst>
              <a:ext uri="{FF2B5EF4-FFF2-40B4-BE49-F238E27FC236}">
                <a16:creationId xmlns:a16="http://schemas.microsoft.com/office/drawing/2014/main" id="{85B8EB7E-1451-E185-14D9-D14736FF3795}"/>
              </a:ext>
            </a:extLst>
          </p:cNvPr>
          <p:cNvSpPr/>
          <p:nvPr/>
        </p:nvSpPr>
        <p:spPr>
          <a:xfrm>
            <a:off x="3186549" y="4755022"/>
            <a:ext cx="5818902" cy="1446550"/>
          </a:xfrm>
          <a:prstGeom prst="rect">
            <a:avLst/>
          </a:prstGeom>
          <a:noFill/>
        </p:spPr>
        <p:txBody>
          <a:bodyPr wrap="none" lIns="91440" tIns="45720" rIns="91440" bIns="45720">
            <a:spAutoFit/>
          </a:bodyPr>
          <a:lstStyle/>
          <a:p>
            <a:pPr algn="ctr"/>
            <a:r>
              <a:rPr lang="en-US" altLang="ja-JP" sz="8800" b="1" cap="none" spc="0" dirty="0">
                <a:ln w="22225">
                  <a:solidFill>
                    <a:schemeClr val="accent2"/>
                  </a:solidFill>
                  <a:prstDash val="solid"/>
                </a:ln>
                <a:solidFill>
                  <a:schemeClr val="accent2">
                    <a:lumMod val="40000"/>
                    <a:lumOff val="60000"/>
                  </a:schemeClr>
                </a:solidFill>
                <a:effectLst/>
              </a:rPr>
              <a:t>We</a:t>
            </a:r>
            <a:r>
              <a:rPr lang="ja-JP" altLang="en-US" sz="8800" b="1" cap="none" spc="0" dirty="0">
                <a:ln w="22225">
                  <a:solidFill>
                    <a:schemeClr val="accent2"/>
                  </a:solidFill>
                  <a:prstDash val="solid"/>
                </a:ln>
                <a:solidFill>
                  <a:schemeClr val="accent2">
                    <a:lumMod val="40000"/>
                    <a:lumOff val="60000"/>
                  </a:schemeClr>
                </a:solidFill>
                <a:effectLst/>
              </a:rPr>
              <a:t>　</a:t>
            </a:r>
            <a:r>
              <a:rPr lang="en-US" altLang="ja-JP" sz="8800" b="1" cap="none" spc="0" dirty="0">
                <a:ln w="22225">
                  <a:solidFill>
                    <a:schemeClr val="accent2"/>
                  </a:solidFill>
                  <a:prstDash val="solid"/>
                </a:ln>
                <a:solidFill>
                  <a:schemeClr val="accent2">
                    <a:lumMod val="40000"/>
                    <a:lumOff val="60000"/>
                  </a:schemeClr>
                </a:solidFill>
                <a:effectLst/>
              </a:rPr>
              <a:t>Serve</a:t>
            </a:r>
            <a:endParaRPr lang="ja-JP" altLang="en-US" sz="8800" b="1" cap="none" spc="0" dirty="0">
              <a:ln w="22225">
                <a:solidFill>
                  <a:schemeClr val="accent2"/>
                </a:solidFill>
                <a:prstDash val="solid"/>
              </a:ln>
              <a:solidFill>
                <a:schemeClr val="accent2">
                  <a:lumMod val="40000"/>
                  <a:lumOff val="60000"/>
                </a:schemeClr>
              </a:solidFill>
              <a:effectLst/>
            </a:endParaRPr>
          </a:p>
        </p:txBody>
      </p:sp>
      <p:sp>
        <p:nvSpPr>
          <p:cNvPr id="5" name="テキスト ボックス 4">
            <a:extLst>
              <a:ext uri="{FF2B5EF4-FFF2-40B4-BE49-F238E27FC236}">
                <a16:creationId xmlns:a16="http://schemas.microsoft.com/office/drawing/2014/main" id="{05A1B195-5433-9FA9-0877-AE71F62F0835}"/>
              </a:ext>
            </a:extLst>
          </p:cNvPr>
          <p:cNvSpPr txBox="1"/>
          <p:nvPr/>
        </p:nvSpPr>
        <p:spPr>
          <a:xfrm>
            <a:off x="570620" y="4048393"/>
            <a:ext cx="5682262" cy="584775"/>
          </a:xfrm>
          <a:prstGeom prst="rect">
            <a:avLst/>
          </a:prstGeom>
          <a:noFill/>
        </p:spPr>
        <p:txBody>
          <a:bodyPr wrap="square" rtlCol="0">
            <a:spAutoFit/>
          </a:bodyPr>
          <a:lstStyle/>
          <a:p>
            <a:r>
              <a:rPr kumimoji="1" lang="en-US" altLang="ja-JP" sz="3200" b="1" dirty="0">
                <a:solidFill>
                  <a:schemeClr val="bg1"/>
                </a:solidFill>
                <a:latin typeface="BIZ UDP明朝 Medium" panose="02020500000000000000" pitchFamily="18" charset="-128"/>
                <a:ea typeface="BIZ UDP明朝 Medium" panose="02020500000000000000" pitchFamily="18" charset="-128"/>
              </a:rPr>
              <a:t>335-A</a:t>
            </a:r>
            <a:r>
              <a:rPr kumimoji="1" lang="ja-JP" altLang="en-US" sz="3200" b="1" dirty="0">
                <a:solidFill>
                  <a:schemeClr val="bg1"/>
                </a:solidFill>
                <a:latin typeface="BIZ UDP明朝 Medium" panose="02020500000000000000" pitchFamily="18" charset="-128"/>
                <a:ea typeface="BIZ UDP明朝 Medium" panose="02020500000000000000" pitchFamily="18" charset="-128"/>
              </a:rPr>
              <a:t>地区　地区</a:t>
            </a:r>
            <a:r>
              <a:rPr kumimoji="1" lang="en-US" altLang="ja-JP" sz="3200" b="1" dirty="0">
                <a:solidFill>
                  <a:schemeClr val="bg1"/>
                </a:solidFill>
                <a:latin typeface="BIZ UDP明朝 Medium" panose="02020500000000000000" pitchFamily="18" charset="-128"/>
                <a:ea typeface="BIZ UDP明朝 Medium" panose="02020500000000000000" pitchFamily="18" charset="-128"/>
              </a:rPr>
              <a:t>GET</a:t>
            </a:r>
            <a:r>
              <a:rPr kumimoji="1" lang="ja-JP" altLang="en-US" sz="3200" b="1" dirty="0">
                <a:solidFill>
                  <a:schemeClr val="bg1"/>
                </a:solidFill>
                <a:latin typeface="BIZ UDP明朝 Medium" panose="02020500000000000000" pitchFamily="18" charset="-128"/>
                <a:ea typeface="BIZ UDP明朝 Medium" panose="02020500000000000000" pitchFamily="18" charset="-128"/>
              </a:rPr>
              <a:t>委員会</a:t>
            </a:r>
          </a:p>
        </p:txBody>
      </p:sp>
    </p:spTree>
    <p:extLst>
      <p:ext uri="{BB962C8B-B14F-4D97-AF65-F5344CB8AC3E}">
        <p14:creationId xmlns:p14="http://schemas.microsoft.com/office/powerpoint/2010/main" val="594856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4"/>
                                        </p:tgtEl>
                                        <p:attrNameLst>
                                          <p:attrName>ppt_w</p:attrName>
                                        </p:attrNameLst>
                                      </p:cBhvr>
                                      <p:tavLst>
                                        <p:tav tm="0">
                                          <p:val>
                                            <p:strVal val="ppt_w"/>
                                          </p:val>
                                        </p:tav>
                                        <p:tav tm="100000">
                                          <p:val>
                                            <p:fltVal val="0"/>
                                          </p:val>
                                        </p:tav>
                                      </p:tavLst>
                                    </p:anim>
                                    <p:anim calcmode="lin" valueType="num">
                                      <p:cBhvr>
                                        <p:cTn id="17" dur="500"/>
                                        <p:tgtEl>
                                          <p:spTgt spid="4"/>
                                        </p:tgtEl>
                                        <p:attrNameLst>
                                          <p:attrName>ppt_h</p:attrName>
                                        </p:attrNameLst>
                                      </p:cBhvr>
                                      <p:tavLst>
                                        <p:tav tm="0">
                                          <p:val>
                                            <p:strVal val="ppt_h"/>
                                          </p:val>
                                        </p:tav>
                                        <p:tav tm="100000">
                                          <p:val>
                                            <p:fltVal val="0"/>
                                          </p:val>
                                        </p:tav>
                                      </p:tavLst>
                                    </p:anim>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F891B-A9E6-6315-9CE7-A26EB6767035}"/>
            </a:ext>
          </a:extLst>
        </p:cNvPr>
        <p:cNvGrpSpPr/>
        <p:nvPr/>
      </p:nvGrpSpPr>
      <p:grpSpPr>
        <a:xfrm>
          <a:off x="0" y="0"/>
          <a:ext cx="0" cy="0"/>
          <a:chOff x="0" y="0"/>
          <a:chExt cx="0" cy="0"/>
        </a:xfrm>
      </p:grpSpPr>
      <p:sp>
        <p:nvSpPr>
          <p:cNvPr id="30" name="Background - Solid">
            <a:extLst>
              <a:ext uri="{FF2B5EF4-FFF2-40B4-BE49-F238E27FC236}">
                <a16:creationId xmlns:a16="http://schemas.microsoft.com/office/drawing/2014/main" id="{64601F22-FC3D-F12F-A79D-B64525CC43D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 </a:t>
            </a:r>
          </a:p>
        </p:txBody>
      </p:sp>
      <p:sp>
        <p:nvSpPr>
          <p:cNvPr id="10" name="Page Number - Blue">
            <a:extLst>
              <a:ext uri="{FF2B5EF4-FFF2-40B4-BE49-F238E27FC236}">
                <a16:creationId xmlns:a16="http://schemas.microsoft.com/office/drawing/2014/main" id="{250132D9-29FD-8645-6DF3-5769A553ECA8}"/>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solidFill>
                <a:schemeClr val="bg1"/>
              </a:solidFill>
            </a:endParaRPr>
          </a:p>
        </p:txBody>
      </p:sp>
      <p:sp>
        <p:nvSpPr>
          <p:cNvPr id="35" name="Rectangle 34">
            <a:extLst>
              <a:ext uri="{FF2B5EF4-FFF2-40B4-BE49-F238E27FC236}">
                <a16:creationId xmlns:a16="http://schemas.microsoft.com/office/drawing/2014/main" id="{F171A66B-A898-7184-22B7-664918C5A31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6" name="Text Placeholder 18">
            <a:extLst>
              <a:ext uri="{FF2B5EF4-FFF2-40B4-BE49-F238E27FC236}">
                <a16:creationId xmlns:a16="http://schemas.microsoft.com/office/drawing/2014/main" id="{44AABC7D-8C2E-26C8-07C3-4C1F88AC7326}"/>
              </a:ext>
            </a:extLst>
          </p:cNvPr>
          <p:cNvSpPr txBox="1">
            <a:spLocks/>
          </p:cNvSpPr>
          <p:nvPr/>
        </p:nvSpPr>
        <p:spPr>
          <a:xfrm>
            <a:off x="685800" y="727674"/>
            <a:ext cx="767632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dirty="0">
                <a:solidFill>
                  <a:srgbClr val="FFC000"/>
                </a:solidFill>
                <a:latin typeface="MS Gothic" panose="020B0609070205080204" pitchFamily="49" charset="-128"/>
                <a:ea typeface="MS Gothic" panose="020B0609070205080204" pitchFamily="49" charset="-128"/>
              </a:rPr>
              <a:t>地区</a:t>
            </a:r>
            <a:r>
              <a:rPr lang="en-US" altLang="ja-JP" dirty="0">
                <a:solidFill>
                  <a:srgbClr val="FFC000"/>
                </a:solidFill>
                <a:latin typeface="MS Gothic" panose="020B0609070205080204" pitchFamily="49" charset="-128"/>
                <a:ea typeface="MS Gothic" panose="020B0609070205080204" pitchFamily="49" charset="-128"/>
              </a:rPr>
              <a:t>GET</a:t>
            </a:r>
            <a:r>
              <a:rPr lang="ja-JP" altLang="en-US" dirty="0">
                <a:solidFill>
                  <a:srgbClr val="FFC000"/>
                </a:solidFill>
                <a:latin typeface="MS Gothic" panose="020B0609070205080204" pitchFamily="49" charset="-128"/>
                <a:ea typeface="MS Gothic" panose="020B0609070205080204" pitchFamily="49" charset="-128"/>
              </a:rPr>
              <a:t>委員会について</a:t>
            </a:r>
            <a:endParaRPr lang="ja-JP" dirty="0">
              <a:solidFill>
                <a:srgbClr val="FFC000"/>
              </a:solidFill>
              <a:latin typeface="MS Gothic" panose="020B0609070205080204" pitchFamily="49" charset="-128"/>
              <a:ea typeface="MS Gothic" panose="020B0609070205080204" pitchFamily="49" charset="-128"/>
            </a:endParaRPr>
          </a:p>
        </p:txBody>
      </p:sp>
      <p:pic>
        <p:nvPicPr>
          <p:cNvPr id="2" name="Picture 1">
            <a:extLst>
              <a:ext uri="{FF2B5EF4-FFF2-40B4-BE49-F238E27FC236}">
                <a16:creationId xmlns:a16="http://schemas.microsoft.com/office/drawing/2014/main" id="{B58957D5-2CEE-498C-0AB2-DFEB6CAD4AEE}"/>
              </a:ext>
            </a:extLst>
          </p:cNvPr>
          <p:cNvPicPr>
            <a:picLocks noChangeAspect="1"/>
          </p:cNvPicPr>
          <p:nvPr/>
        </p:nvPicPr>
        <p:blipFill>
          <a:blip r:embed="rId3"/>
          <a:srcRect/>
          <a:stretch/>
        </p:blipFill>
        <p:spPr>
          <a:xfrm>
            <a:off x="10526234" y="352225"/>
            <a:ext cx="1169773" cy="1169773"/>
          </a:xfrm>
          <a:prstGeom prst="rect">
            <a:avLst/>
          </a:prstGeom>
        </p:spPr>
      </p:pic>
      <p:sp>
        <p:nvSpPr>
          <p:cNvPr id="4" name="テキスト ボックス 3">
            <a:extLst>
              <a:ext uri="{FF2B5EF4-FFF2-40B4-BE49-F238E27FC236}">
                <a16:creationId xmlns:a16="http://schemas.microsoft.com/office/drawing/2014/main" id="{C392885A-D7B0-D010-2E3A-C79FC2940C53}"/>
              </a:ext>
            </a:extLst>
          </p:cNvPr>
          <p:cNvSpPr txBox="1"/>
          <p:nvPr/>
        </p:nvSpPr>
        <p:spPr>
          <a:xfrm>
            <a:off x="941294" y="1279624"/>
            <a:ext cx="9678519" cy="523220"/>
          </a:xfrm>
          <a:prstGeom prst="rect">
            <a:avLst/>
          </a:prstGeom>
          <a:noFill/>
        </p:spPr>
        <p:txBody>
          <a:bodyPr wrap="square" rtlCol="0">
            <a:spAutoFit/>
          </a:bodyPr>
          <a:lstStyle/>
          <a:p>
            <a:r>
              <a:rPr kumimoji="1" lang="ja-JP" altLang="en-US" sz="2800" dirty="0">
                <a:solidFill>
                  <a:schemeClr val="accent4">
                    <a:lumMod val="60000"/>
                    <a:lumOff val="40000"/>
                  </a:schemeClr>
                </a:solidFill>
                <a:latin typeface="BIZ UDPゴシック" panose="020B0400000000000000" pitchFamily="50" charset="-128"/>
                <a:ea typeface="BIZ UDPゴシック" panose="020B0400000000000000" pitchFamily="50" charset="-128"/>
              </a:rPr>
              <a:t>□　新クラブ・新クラブ支部結成に特化した委員会。</a:t>
            </a:r>
          </a:p>
        </p:txBody>
      </p:sp>
      <p:sp>
        <p:nvSpPr>
          <p:cNvPr id="5" name="テキスト ボックス 4">
            <a:extLst>
              <a:ext uri="{FF2B5EF4-FFF2-40B4-BE49-F238E27FC236}">
                <a16:creationId xmlns:a16="http://schemas.microsoft.com/office/drawing/2014/main" id="{7D41D7DB-1F8D-3E70-00EB-D2C18679EABF}"/>
              </a:ext>
            </a:extLst>
          </p:cNvPr>
          <p:cNvSpPr txBox="1"/>
          <p:nvPr/>
        </p:nvSpPr>
        <p:spPr>
          <a:xfrm>
            <a:off x="1603558" y="1967826"/>
            <a:ext cx="9678521" cy="584775"/>
          </a:xfrm>
          <a:prstGeom prst="rect">
            <a:avLst/>
          </a:prstGeom>
          <a:noFill/>
        </p:spPr>
        <p:txBody>
          <a:bodyPr wrap="square" rtlCol="0">
            <a:spAutoFit/>
          </a:bodyPr>
          <a:lstStyle/>
          <a:p>
            <a:r>
              <a:rPr kumimoji="1" lang="ja-JP" altLang="en-US" sz="3200" dirty="0">
                <a:solidFill>
                  <a:schemeClr val="bg1"/>
                </a:solidFill>
                <a:latin typeface="BIZ UDPゴシック" panose="020B0400000000000000" pitchFamily="50" charset="-128"/>
                <a:ea typeface="BIZ UDPゴシック" panose="020B0400000000000000" pitchFamily="50" charset="-128"/>
              </a:rPr>
              <a:t>各クラブで会員拡大に挑戦も成果が限定的。</a:t>
            </a:r>
          </a:p>
        </p:txBody>
      </p:sp>
      <p:sp>
        <p:nvSpPr>
          <p:cNvPr id="7" name="テキスト ボックス 6">
            <a:extLst>
              <a:ext uri="{FF2B5EF4-FFF2-40B4-BE49-F238E27FC236}">
                <a16:creationId xmlns:a16="http://schemas.microsoft.com/office/drawing/2014/main" id="{6404BB69-84FB-133B-63C8-AB4C782644E2}"/>
              </a:ext>
            </a:extLst>
          </p:cNvPr>
          <p:cNvSpPr txBox="1"/>
          <p:nvPr/>
        </p:nvSpPr>
        <p:spPr>
          <a:xfrm>
            <a:off x="1052232" y="4937041"/>
            <a:ext cx="9678521" cy="523220"/>
          </a:xfrm>
          <a:prstGeom prst="rect">
            <a:avLst/>
          </a:prstGeom>
          <a:noFill/>
        </p:spPr>
        <p:txBody>
          <a:bodyPr wrap="square" rtlCol="0">
            <a:spAutoFit/>
          </a:bodyPr>
          <a:lstStyle/>
          <a:p>
            <a:r>
              <a:rPr kumimoji="1" lang="ja-JP" altLang="en-US" sz="2800" dirty="0">
                <a:solidFill>
                  <a:schemeClr val="accent4">
                    <a:lumMod val="60000"/>
                    <a:lumOff val="40000"/>
                  </a:schemeClr>
                </a:solidFill>
                <a:latin typeface="BIZ UDPゴシック" panose="020B0400000000000000" pitchFamily="50" charset="-128"/>
                <a:ea typeface="BIZ UDPゴシック" panose="020B0400000000000000" pitchFamily="50" charset="-128"/>
              </a:rPr>
              <a:t>□　所属クラブの高齢化により新しい世代を迎え入れにくい。</a:t>
            </a:r>
            <a:endParaRPr kumimoji="1" lang="en-US" altLang="ja-JP" sz="2800" dirty="0">
              <a:solidFill>
                <a:schemeClr val="accent4">
                  <a:lumMod val="60000"/>
                  <a:lumOff val="40000"/>
                </a:schemeClr>
              </a:solid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8B8DC22B-1031-F718-6CED-CFAA25153A1D}"/>
              </a:ext>
            </a:extLst>
          </p:cNvPr>
          <p:cNvSpPr txBox="1"/>
          <p:nvPr/>
        </p:nvSpPr>
        <p:spPr>
          <a:xfrm>
            <a:off x="1052232" y="4260865"/>
            <a:ext cx="9772650" cy="523220"/>
          </a:xfrm>
          <a:prstGeom prst="rect">
            <a:avLst/>
          </a:prstGeom>
          <a:noFill/>
        </p:spPr>
        <p:txBody>
          <a:bodyPr wrap="square" rtlCol="0">
            <a:spAutoFit/>
          </a:bodyPr>
          <a:lstStyle/>
          <a:p>
            <a:r>
              <a:rPr kumimoji="1" lang="ja-JP" altLang="en-US" sz="2800" dirty="0">
                <a:solidFill>
                  <a:schemeClr val="accent4">
                    <a:lumMod val="60000"/>
                    <a:lumOff val="40000"/>
                  </a:schemeClr>
                </a:solidFill>
                <a:latin typeface="BIZ UDPゴシック" panose="020B0400000000000000" pitchFamily="50" charset="-128"/>
                <a:ea typeface="BIZ UDPゴシック" panose="020B0400000000000000" pitchFamily="50" charset="-128"/>
              </a:rPr>
              <a:t>□　所属クラブの人数が少なく若手招請が難しい。</a:t>
            </a:r>
          </a:p>
        </p:txBody>
      </p:sp>
      <p:sp>
        <p:nvSpPr>
          <p:cNvPr id="9" name="Rectangle 34">
            <a:extLst>
              <a:ext uri="{FF2B5EF4-FFF2-40B4-BE49-F238E27FC236}">
                <a16:creationId xmlns:a16="http://schemas.microsoft.com/office/drawing/2014/main" id="{A3FA4F8B-CEB2-D0F5-B43B-2F125570D885}"/>
              </a:ext>
            </a:extLst>
          </p:cNvPr>
          <p:cNvSpPr/>
          <p:nvPr/>
        </p:nvSpPr>
        <p:spPr>
          <a:xfrm>
            <a:off x="0" y="3666858"/>
            <a:ext cx="492499"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1" name="Text Placeholder 18">
            <a:extLst>
              <a:ext uri="{FF2B5EF4-FFF2-40B4-BE49-F238E27FC236}">
                <a16:creationId xmlns:a16="http://schemas.microsoft.com/office/drawing/2014/main" id="{5B88B457-CBD2-6CAB-D891-E847FBFD4C9A}"/>
              </a:ext>
            </a:extLst>
          </p:cNvPr>
          <p:cNvSpPr txBox="1">
            <a:spLocks/>
          </p:cNvSpPr>
          <p:nvPr/>
        </p:nvSpPr>
        <p:spPr>
          <a:xfrm>
            <a:off x="779929" y="3567185"/>
            <a:ext cx="767632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dirty="0">
                <a:solidFill>
                  <a:srgbClr val="FFC000"/>
                </a:solidFill>
                <a:latin typeface="MS Gothic" panose="020B0609070205080204" pitchFamily="49" charset="-128"/>
                <a:ea typeface="MS Gothic" panose="020B0609070205080204" pitchFamily="49" charset="-128"/>
              </a:rPr>
              <a:t>現状の課題について</a:t>
            </a:r>
            <a:endParaRPr lang="ja-JP" dirty="0">
              <a:solidFill>
                <a:srgbClr val="FFC000"/>
              </a:solidFill>
              <a:latin typeface="MS Gothic" panose="020B0609070205080204" pitchFamily="49" charset="-128"/>
              <a:ea typeface="MS Gothic" panose="020B0609070205080204" pitchFamily="49" charset="-128"/>
            </a:endParaRPr>
          </a:p>
        </p:txBody>
      </p:sp>
      <p:sp>
        <p:nvSpPr>
          <p:cNvPr id="12" name="テキスト ボックス 11">
            <a:extLst>
              <a:ext uri="{FF2B5EF4-FFF2-40B4-BE49-F238E27FC236}">
                <a16:creationId xmlns:a16="http://schemas.microsoft.com/office/drawing/2014/main" id="{D582E572-4AF1-FCE2-237D-E6FB0243F561}"/>
              </a:ext>
            </a:extLst>
          </p:cNvPr>
          <p:cNvSpPr txBox="1"/>
          <p:nvPr/>
        </p:nvSpPr>
        <p:spPr>
          <a:xfrm>
            <a:off x="590896" y="2676828"/>
            <a:ext cx="11010207" cy="584775"/>
          </a:xfrm>
          <a:prstGeom prst="rect">
            <a:avLst/>
          </a:prstGeom>
          <a:noFill/>
        </p:spPr>
        <p:txBody>
          <a:bodyPr wrap="square" rtlCol="0">
            <a:spAutoFit/>
          </a:bodyPr>
          <a:lstStyle/>
          <a:p>
            <a:r>
              <a:rPr kumimoji="1" lang="ja-JP" altLang="en-US" sz="3200" b="1" dirty="0">
                <a:solidFill>
                  <a:schemeClr val="bg1"/>
                </a:solidFill>
                <a:latin typeface="BIZ UDPゴシック" panose="020B0400000000000000" pitchFamily="50" charset="-128"/>
                <a:ea typeface="BIZ UDPゴシック" panose="020B0400000000000000" pitchFamily="50" charset="-128"/>
              </a:rPr>
              <a:t>会員拡大の新たな施策として「新クラブ結成」と「新支部結成」</a:t>
            </a:r>
          </a:p>
        </p:txBody>
      </p:sp>
      <p:sp>
        <p:nvSpPr>
          <p:cNvPr id="13" name="テキスト ボックス 12">
            <a:extLst>
              <a:ext uri="{FF2B5EF4-FFF2-40B4-BE49-F238E27FC236}">
                <a16:creationId xmlns:a16="http://schemas.microsoft.com/office/drawing/2014/main" id="{5DD5C52D-F643-D286-21DC-D96D8B1CBE57}"/>
              </a:ext>
            </a:extLst>
          </p:cNvPr>
          <p:cNvSpPr txBox="1"/>
          <p:nvPr/>
        </p:nvSpPr>
        <p:spPr>
          <a:xfrm>
            <a:off x="1052231" y="5607106"/>
            <a:ext cx="9678521" cy="523220"/>
          </a:xfrm>
          <a:prstGeom prst="rect">
            <a:avLst/>
          </a:prstGeom>
          <a:noFill/>
        </p:spPr>
        <p:txBody>
          <a:bodyPr wrap="square" rtlCol="0">
            <a:spAutoFit/>
          </a:bodyPr>
          <a:lstStyle/>
          <a:p>
            <a:r>
              <a:rPr kumimoji="1" lang="ja-JP" altLang="en-US" sz="2800" dirty="0">
                <a:solidFill>
                  <a:schemeClr val="accent4">
                    <a:lumMod val="60000"/>
                    <a:lumOff val="40000"/>
                  </a:schemeClr>
                </a:solidFill>
                <a:latin typeface="BIZ UDPゴシック" panose="020B0400000000000000" pitchFamily="50" charset="-128"/>
                <a:ea typeface="BIZ UDPゴシック" panose="020B0400000000000000" pitchFamily="50" charset="-128"/>
              </a:rPr>
              <a:t>□　地域事情により新規会員の活躍の場が限定される。</a:t>
            </a:r>
            <a:endParaRPr kumimoji="1" lang="en-US" altLang="ja-JP" sz="2800" dirty="0">
              <a:solidFill>
                <a:schemeClr val="accent4">
                  <a:lumMod val="60000"/>
                  <a:lumOff val="4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683687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F1FDA-A700-9A3D-7499-DC3A768F6FE7}"/>
            </a:ext>
          </a:extLst>
        </p:cNvPr>
        <p:cNvGrpSpPr/>
        <p:nvPr/>
      </p:nvGrpSpPr>
      <p:grpSpPr>
        <a:xfrm>
          <a:off x="0" y="0"/>
          <a:ext cx="0" cy="0"/>
          <a:chOff x="0" y="0"/>
          <a:chExt cx="0" cy="0"/>
        </a:xfrm>
      </p:grpSpPr>
      <p:pic>
        <p:nvPicPr>
          <p:cNvPr id="12" name="Picture 11" descr="A group of people watering plants&#10;&#10;Description automatically generated">
            <a:extLst>
              <a:ext uri="{FF2B5EF4-FFF2-40B4-BE49-F238E27FC236}">
                <a16:creationId xmlns:a16="http://schemas.microsoft.com/office/drawing/2014/main" id="{5D5424BC-7CFC-BF3C-229C-47C6869A84B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70206" y="-1"/>
            <a:ext cx="7218746" cy="6863037"/>
          </a:xfrm>
          <a:prstGeom prst="rect">
            <a:avLst/>
          </a:prstGeom>
        </p:spPr>
      </p:pic>
      <p:sp>
        <p:nvSpPr>
          <p:cNvPr id="16" name="Graphic 35">
            <a:extLst>
              <a:ext uri="{FF2B5EF4-FFF2-40B4-BE49-F238E27FC236}">
                <a16:creationId xmlns:a16="http://schemas.microsoft.com/office/drawing/2014/main" id="{EAB6638A-82F0-C812-C050-064F65DBED35}"/>
              </a:ext>
            </a:extLst>
          </p:cNvPr>
          <p:cNvSpPr/>
          <p:nvPr/>
        </p:nvSpPr>
        <p:spPr>
          <a:xfrm rot="10800000">
            <a:off x="4970206" y="-1"/>
            <a:ext cx="3963992" cy="686583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chemeClr val="bg1"/>
          </a:solidFill>
          <a:ln w="2910" cap="flat">
            <a:noFill/>
            <a:prstDash val="solid"/>
            <a:miter/>
          </a:ln>
        </p:spPr>
        <p:txBody>
          <a:bodyPr rtlCol="0" anchor="ctr"/>
          <a:lstStyle/>
          <a:p>
            <a:endParaRPr lang="en-US"/>
          </a:p>
        </p:txBody>
      </p:sp>
      <p:sp>
        <p:nvSpPr>
          <p:cNvPr id="10" name="Page Number - Blue">
            <a:extLst>
              <a:ext uri="{FF2B5EF4-FFF2-40B4-BE49-F238E27FC236}">
                <a16:creationId xmlns:a16="http://schemas.microsoft.com/office/drawing/2014/main" id="{E7E74FFB-ECFF-7D28-50B2-5F597DB8BFD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a:solidFill>
                <a:srgbClr val="00338D"/>
              </a:solidFill>
            </a:endParaRPr>
          </a:p>
        </p:txBody>
      </p:sp>
      <p:grpSp>
        <p:nvGrpSpPr>
          <p:cNvPr id="4" name="Group 3">
            <a:extLst>
              <a:ext uri="{FF2B5EF4-FFF2-40B4-BE49-F238E27FC236}">
                <a16:creationId xmlns:a16="http://schemas.microsoft.com/office/drawing/2014/main" id="{17017BEE-81AB-EF81-862D-3735EC283C0C}"/>
              </a:ext>
            </a:extLst>
          </p:cNvPr>
          <p:cNvGrpSpPr/>
          <p:nvPr/>
        </p:nvGrpSpPr>
        <p:grpSpPr>
          <a:xfrm>
            <a:off x="0" y="0"/>
            <a:ext cx="12192000" cy="457200"/>
            <a:chOff x="0" y="0"/>
            <a:chExt cx="12192000" cy="457200"/>
          </a:xfrm>
        </p:grpSpPr>
        <p:grpSp>
          <p:nvGrpSpPr>
            <p:cNvPr id="5" name="Group 4">
              <a:extLst>
                <a:ext uri="{FF2B5EF4-FFF2-40B4-BE49-F238E27FC236}">
                  <a16:creationId xmlns:a16="http://schemas.microsoft.com/office/drawing/2014/main" id="{BB9E4666-EA80-609C-079D-A2C55F573B84}"/>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AECBF9DB-5D86-C2E5-061D-D6E638DAC5FB}"/>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B94875A-6D69-81B0-D500-79A1B6F1E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EECDBB53-CFE6-C6DF-C874-57743357B13C}"/>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 Placeholder 18">
            <a:extLst>
              <a:ext uri="{FF2B5EF4-FFF2-40B4-BE49-F238E27FC236}">
                <a16:creationId xmlns:a16="http://schemas.microsoft.com/office/drawing/2014/main" id="{7DB48FBE-3F6B-4643-4807-7F2A72EA9B17}"/>
              </a:ext>
            </a:extLst>
          </p:cNvPr>
          <p:cNvSpPr txBox="1">
            <a:spLocks/>
          </p:cNvSpPr>
          <p:nvPr/>
        </p:nvSpPr>
        <p:spPr>
          <a:xfrm>
            <a:off x="522647" y="914400"/>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altLang="en-US" sz="5400" dirty="0">
                <a:solidFill>
                  <a:srgbClr val="612B88"/>
                </a:solidFill>
              </a:rPr>
              <a:t>施策提案</a:t>
            </a:r>
            <a:endParaRPr lang="ja-JP" sz="5400" dirty="0">
              <a:solidFill>
                <a:srgbClr val="612B88"/>
              </a:solidFill>
            </a:endParaRPr>
          </a:p>
        </p:txBody>
      </p:sp>
      <p:sp>
        <p:nvSpPr>
          <p:cNvPr id="7" name="Rectangle 6">
            <a:extLst>
              <a:ext uri="{FF2B5EF4-FFF2-40B4-BE49-F238E27FC236}">
                <a16:creationId xmlns:a16="http://schemas.microsoft.com/office/drawing/2014/main" id="{76D9A3B5-A041-A608-AF18-837C2C7FDF31}"/>
              </a:ext>
            </a:extLst>
          </p:cNvPr>
          <p:cNvSpPr/>
          <p:nvPr/>
        </p:nvSpPr>
        <p:spPr>
          <a:xfrm>
            <a:off x="652386" y="156056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7" name="Graphic 11">
            <a:extLst>
              <a:ext uri="{FF2B5EF4-FFF2-40B4-BE49-F238E27FC236}">
                <a16:creationId xmlns:a16="http://schemas.microsoft.com/office/drawing/2014/main" id="{C955A6B2-6C3A-4B88-DCFC-A7000F151916}"/>
              </a:ext>
            </a:extLst>
          </p:cNvPr>
          <p:cNvSpPr/>
          <p:nvPr/>
        </p:nvSpPr>
        <p:spPr>
          <a:xfrm>
            <a:off x="3675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a:p>
        </p:txBody>
      </p:sp>
      <p:sp>
        <p:nvSpPr>
          <p:cNvPr id="21" name="TextBox 20">
            <a:extLst>
              <a:ext uri="{FF2B5EF4-FFF2-40B4-BE49-F238E27FC236}">
                <a16:creationId xmlns:a16="http://schemas.microsoft.com/office/drawing/2014/main" id="{53783C61-5E67-8253-23F7-B60C9520C431}"/>
              </a:ext>
            </a:extLst>
          </p:cNvPr>
          <p:cNvSpPr txBox="1"/>
          <p:nvPr/>
        </p:nvSpPr>
        <p:spPr>
          <a:xfrm>
            <a:off x="949684" y="2001798"/>
            <a:ext cx="6692556" cy="707886"/>
          </a:xfrm>
          <a:prstGeom prst="rect">
            <a:avLst/>
          </a:prstGeom>
          <a:noFill/>
        </p:spPr>
        <p:txBody>
          <a:bodyPr wrap="square" rtlCol="0">
            <a:spAutoFit/>
          </a:bodyPr>
          <a:lstStyle/>
          <a:p>
            <a:r>
              <a:rPr lang="ja-JP" altLang="en-US" sz="4000" dirty="0">
                <a:solidFill>
                  <a:srgbClr val="00338D"/>
                </a:solidFill>
                <a:latin typeface="Arial" charset="0"/>
                <a:ea typeface="MS PGothic" charset="0"/>
                <a:cs typeface="Arial" charset="0"/>
              </a:rPr>
              <a:t>新クラブ・新クラブ支部結成</a:t>
            </a:r>
          </a:p>
        </p:txBody>
      </p:sp>
      <p:sp>
        <p:nvSpPr>
          <p:cNvPr id="2" name="テキスト ボックス 1">
            <a:extLst>
              <a:ext uri="{FF2B5EF4-FFF2-40B4-BE49-F238E27FC236}">
                <a16:creationId xmlns:a16="http://schemas.microsoft.com/office/drawing/2014/main" id="{569641B8-BE33-E74E-E4F7-4186117650E0}"/>
              </a:ext>
            </a:extLst>
          </p:cNvPr>
          <p:cNvSpPr txBox="1"/>
          <p:nvPr/>
        </p:nvSpPr>
        <p:spPr>
          <a:xfrm>
            <a:off x="738829" y="2898528"/>
            <a:ext cx="5729206" cy="646331"/>
          </a:xfrm>
          <a:prstGeom prst="rect">
            <a:avLst/>
          </a:prstGeom>
          <a:noFill/>
        </p:spPr>
        <p:txBody>
          <a:bodyPr wrap="square" rtlCol="0">
            <a:spAutoFit/>
          </a:bodyPr>
          <a:lstStyle/>
          <a:p>
            <a:r>
              <a:rPr kumimoji="1" lang="ja-JP" altLang="en-US" sz="3600" b="1" dirty="0">
                <a:latin typeface="BIZ UDP明朝 Medium" panose="02020500000000000000" pitchFamily="18" charset="-128"/>
                <a:ea typeface="BIZ UDP明朝 Medium" panose="02020500000000000000" pitchFamily="18" charset="-128"/>
              </a:rPr>
              <a:t>単なる会員数拡大ではなく、</a:t>
            </a:r>
          </a:p>
        </p:txBody>
      </p:sp>
      <p:sp>
        <p:nvSpPr>
          <p:cNvPr id="3" name="テキスト ボックス 2">
            <a:extLst>
              <a:ext uri="{FF2B5EF4-FFF2-40B4-BE49-F238E27FC236}">
                <a16:creationId xmlns:a16="http://schemas.microsoft.com/office/drawing/2014/main" id="{52E4FEE1-62B4-F528-9E5A-1320EB6BD49C}"/>
              </a:ext>
            </a:extLst>
          </p:cNvPr>
          <p:cNvSpPr txBox="1"/>
          <p:nvPr/>
        </p:nvSpPr>
        <p:spPr>
          <a:xfrm>
            <a:off x="735781" y="3544859"/>
            <a:ext cx="4787153" cy="1200329"/>
          </a:xfrm>
          <a:prstGeom prst="rect">
            <a:avLst/>
          </a:prstGeom>
          <a:noFill/>
        </p:spPr>
        <p:txBody>
          <a:bodyPr wrap="square" rtlCol="0">
            <a:spAutoFit/>
          </a:bodyPr>
          <a:lstStyle/>
          <a:p>
            <a:r>
              <a:rPr kumimoji="1" lang="ja-JP" altLang="en-US" sz="3600" b="1" dirty="0">
                <a:latin typeface="BIZ UDP明朝 Medium" panose="02020500000000000000" pitchFamily="18" charset="-128"/>
                <a:ea typeface="BIZ UDP明朝 Medium" panose="02020500000000000000" pitchFamily="18" charset="-128"/>
              </a:rPr>
              <a:t>新しい人材を取り込み未来を切り拓く施策</a:t>
            </a:r>
          </a:p>
        </p:txBody>
      </p:sp>
    </p:spTree>
    <p:extLst>
      <p:ext uri="{BB962C8B-B14F-4D97-AF65-F5344CB8AC3E}">
        <p14:creationId xmlns:p14="http://schemas.microsoft.com/office/powerpoint/2010/main" val="95387621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92E1B-B8EC-BB77-9827-86811C6F10BE}"/>
            </a:ext>
          </a:extLst>
        </p:cNvPr>
        <p:cNvGrpSpPr/>
        <p:nvPr/>
      </p:nvGrpSpPr>
      <p:grpSpPr>
        <a:xfrm>
          <a:off x="0" y="0"/>
          <a:ext cx="0" cy="0"/>
          <a:chOff x="0" y="0"/>
          <a:chExt cx="0" cy="0"/>
        </a:xfrm>
      </p:grpSpPr>
      <p:pic>
        <p:nvPicPr>
          <p:cNvPr id="2" name="Picture 1" descr="A group of people holding a banner&#10;&#10;Description automatically generated">
            <a:extLst>
              <a:ext uri="{FF2B5EF4-FFF2-40B4-BE49-F238E27FC236}">
                <a16:creationId xmlns:a16="http://schemas.microsoft.com/office/drawing/2014/main" id="{2BD4A58D-B091-92B8-2121-5608800D39D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70206" y="446186"/>
            <a:ext cx="7221794" cy="6411814"/>
          </a:xfrm>
          <a:prstGeom prst="rect">
            <a:avLst/>
          </a:prstGeom>
        </p:spPr>
      </p:pic>
      <p:sp>
        <p:nvSpPr>
          <p:cNvPr id="16" name="Graphic 35">
            <a:extLst>
              <a:ext uri="{FF2B5EF4-FFF2-40B4-BE49-F238E27FC236}">
                <a16:creationId xmlns:a16="http://schemas.microsoft.com/office/drawing/2014/main" id="{8EF3C4DB-3F8B-7CCA-A926-FF7A9A721E37}"/>
              </a:ext>
            </a:extLst>
          </p:cNvPr>
          <p:cNvSpPr/>
          <p:nvPr/>
        </p:nvSpPr>
        <p:spPr>
          <a:xfrm rot="10800000">
            <a:off x="4970206" y="-1"/>
            <a:ext cx="3963992" cy="686583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chemeClr val="bg1"/>
          </a:solidFill>
          <a:ln w="2910" cap="flat">
            <a:noFill/>
            <a:prstDash val="solid"/>
            <a:miter/>
          </a:ln>
        </p:spPr>
        <p:txBody>
          <a:bodyPr rtlCol="0" anchor="ctr"/>
          <a:lstStyle/>
          <a:p>
            <a:endParaRPr lang="en-US"/>
          </a:p>
        </p:txBody>
      </p:sp>
      <p:sp>
        <p:nvSpPr>
          <p:cNvPr id="10" name="Page Number - Blue">
            <a:extLst>
              <a:ext uri="{FF2B5EF4-FFF2-40B4-BE49-F238E27FC236}">
                <a16:creationId xmlns:a16="http://schemas.microsoft.com/office/drawing/2014/main" id="{74B3F00A-7A4F-56F4-F1F7-4598CDDBFC9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a:solidFill>
                <a:srgbClr val="00338D"/>
              </a:solidFill>
            </a:endParaRPr>
          </a:p>
        </p:txBody>
      </p:sp>
      <p:grpSp>
        <p:nvGrpSpPr>
          <p:cNvPr id="4" name="Group 3">
            <a:extLst>
              <a:ext uri="{FF2B5EF4-FFF2-40B4-BE49-F238E27FC236}">
                <a16:creationId xmlns:a16="http://schemas.microsoft.com/office/drawing/2014/main" id="{16C8CD7D-5DDD-8E96-6B5A-AA18EBCA4294}"/>
              </a:ext>
            </a:extLst>
          </p:cNvPr>
          <p:cNvGrpSpPr/>
          <p:nvPr/>
        </p:nvGrpSpPr>
        <p:grpSpPr>
          <a:xfrm>
            <a:off x="0" y="0"/>
            <a:ext cx="12192000" cy="457200"/>
            <a:chOff x="0" y="0"/>
            <a:chExt cx="12192000" cy="457200"/>
          </a:xfrm>
        </p:grpSpPr>
        <p:grpSp>
          <p:nvGrpSpPr>
            <p:cNvPr id="5" name="Group 4">
              <a:extLst>
                <a:ext uri="{FF2B5EF4-FFF2-40B4-BE49-F238E27FC236}">
                  <a16:creationId xmlns:a16="http://schemas.microsoft.com/office/drawing/2014/main" id="{268997F7-B2FF-D8BE-6E3F-59633A30890B}"/>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3799C125-DBDC-F635-9D6A-994166E4D96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C51B279-3EF1-63D2-906C-838F5C697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8F4C96AF-5E8D-EBCB-28C0-9969147D168A}"/>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 Placeholder 18">
            <a:extLst>
              <a:ext uri="{FF2B5EF4-FFF2-40B4-BE49-F238E27FC236}">
                <a16:creationId xmlns:a16="http://schemas.microsoft.com/office/drawing/2014/main" id="{B68A9E8A-0621-8970-1D97-D08CD7578C2F}"/>
              </a:ext>
            </a:extLst>
          </p:cNvPr>
          <p:cNvSpPr txBox="1">
            <a:spLocks/>
          </p:cNvSpPr>
          <p:nvPr/>
        </p:nvSpPr>
        <p:spPr>
          <a:xfrm>
            <a:off x="522647" y="914400"/>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altLang="en-US" dirty="0">
                <a:solidFill>
                  <a:srgbClr val="612B88"/>
                </a:solidFill>
              </a:rPr>
              <a:t>新</a:t>
            </a:r>
            <a:r>
              <a:rPr lang="ja-JP" dirty="0">
                <a:solidFill>
                  <a:srgbClr val="612B88"/>
                </a:solidFill>
              </a:rPr>
              <a:t>クラブ</a:t>
            </a:r>
            <a:r>
              <a:rPr lang="ja-JP" altLang="en-US" dirty="0">
                <a:solidFill>
                  <a:srgbClr val="612B88"/>
                </a:solidFill>
              </a:rPr>
              <a:t>設立</a:t>
            </a:r>
            <a:endParaRPr lang="ja-JP" dirty="0">
              <a:solidFill>
                <a:srgbClr val="612B88"/>
              </a:solidFill>
            </a:endParaRPr>
          </a:p>
        </p:txBody>
      </p:sp>
      <p:sp>
        <p:nvSpPr>
          <p:cNvPr id="7" name="Rectangle 6">
            <a:extLst>
              <a:ext uri="{FF2B5EF4-FFF2-40B4-BE49-F238E27FC236}">
                <a16:creationId xmlns:a16="http://schemas.microsoft.com/office/drawing/2014/main" id="{21FC9E41-D69B-86F0-51AF-F9B0EA85A3BD}"/>
              </a:ext>
            </a:extLst>
          </p:cNvPr>
          <p:cNvSpPr/>
          <p:nvPr/>
        </p:nvSpPr>
        <p:spPr>
          <a:xfrm>
            <a:off x="652386" y="156056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7" name="Graphic 11">
            <a:extLst>
              <a:ext uri="{FF2B5EF4-FFF2-40B4-BE49-F238E27FC236}">
                <a16:creationId xmlns:a16="http://schemas.microsoft.com/office/drawing/2014/main" id="{60C95BA9-141E-0105-7A28-E404AA845BD6}"/>
              </a:ext>
            </a:extLst>
          </p:cNvPr>
          <p:cNvSpPr/>
          <p:nvPr/>
        </p:nvSpPr>
        <p:spPr>
          <a:xfrm>
            <a:off x="3675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a:p>
        </p:txBody>
      </p:sp>
      <p:sp>
        <p:nvSpPr>
          <p:cNvPr id="19" name="TextBox 18">
            <a:extLst>
              <a:ext uri="{FF2B5EF4-FFF2-40B4-BE49-F238E27FC236}">
                <a16:creationId xmlns:a16="http://schemas.microsoft.com/office/drawing/2014/main" id="{DC5ABDC5-742A-FF46-4F0B-64E402B4DF89}"/>
              </a:ext>
            </a:extLst>
          </p:cNvPr>
          <p:cNvSpPr txBox="1"/>
          <p:nvPr/>
        </p:nvSpPr>
        <p:spPr>
          <a:xfrm>
            <a:off x="355755" y="1738139"/>
            <a:ext cx="8093320" cy="584775"/>
          </a:xfrm>
          <a:prstGeom prst="rect">
            <a:avLst/>
          </a:prstGeom>
          <a:noFill/>
        </p:spPr>
        <p:txBody>
          <a:bodyPr wrap="square" rtlCol="0" anchor="ctr">
            <a:spAutoFit/>
          </a:bodyPr>
          <a:lstStyle/>
          <a:p>
            <a:r>
              <a:rPr lang="ja-JP" altLang="en-US" sz="3200" dirty="0">
                <a:solidFill>
                  <a:srgbClr val="00338D"/>
                </a:solidFill>
                <a:latin typeface="Arial" charset="0"/>
                <a:ea typeface="MS PGothic" charset="0"/>
                <a:cs typeface="Arial" charset="0"/>
              </a:rPr>
              <a:t>成功事例①小規模クラブからの発展</a:t>
            </a:r>
          </a:p>
        </p:txBody>
      </p:sp>
      <p:sp>
        <p:nvSpPr>
          <p:cNvPr id="12" name="テキスト ボックス 11">
            <a:extLst>
              <a:ext uri="{FF2B5EF4-FFF2-40B4-BE49-F238E27FC236}">
                <a16:creationId xmlns:a16="http://schemas.microsoft.com/office/drawing/2014/main" id="{6764744E-0834-EAD5-ADF1-F23AB5279673}"/>
              </a:ext>
            </a:extLst>
          </p:cNvPr>
          <p:cNvSpPr txBox="1"/>
          <p:nvPr/>
        </p:nvSpPr>
        <p:spPr>
          <a:xfrm>
            <a:off x="355755" y="2541802"/>
            <a:ext cx="7221794"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少人数クラブ、高齢化クラブで若手招請が困難。</a:t>
            </a:r>
          </a:p>
        </p:txBody>
      </p:sp>
      <p:sp>
        <p:nvSpPr>
          <p:cNvPr id="13" name="テキスト ボックス 12">
            <a:extLst>
              <a:ext uri="{FF2B5EF4-FFF2-40B4-BE49-F238E27FC236}">
                <a16:creationId xmlns:a16="http://schemas.microsoft.com/office/drawing/2014/main" id="{EE187486-31D0-7F96-FDB0-0F2D89349E0C}"/>
              </a:ext>
            </a:extLst>
          </p:cNvPr>
          <p:cNvSpPr txBox="1"/>
          <p:nvPr/>
        </p:nvSpPr>
        <p:spPr>
          <a:xfrm>
            <a:off x="355755" y="3108285"/>
            <a:ext cx="7221794"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招請したい人物を中心に</a:t>
            </a:r>
            <a:r>
              <a:rPr kumimoji="1" lang="en-US" altLang="ja-JP" sz="2400" dirty="0">
                <a:latin typeface="BIZ UDP明朝 Medium" panose="02020500000000000000" pitchFamily="18" charset="-128"/>
                <a:ea typeface="BIZ UDP明朝 Medium" panose="02020500000000000000" pitchFamily="18" charset="-128"/>
              </a:rPr>
              <a:t>3</a:t>
            </a:r>
            <a:r>
              <a:rPr kumimoji="1" lang="ja-JP" altLang="en-US" sz="2400" dirty="0">
                <a:latin typeface="BIZ UDP明朝 Medium" panose="02020500000000000000" pitchFamily="18" charset="-128"/>
                <a:ea typeface="BIZ UDP明朝 Medium" panose="02020500000000000000" pitchFamily="18" charset="-128"/>
              </a:rPr>
              <a:t>～</a:t>
            </a:r>
            <a:r>
              <a:rPr kumimoji="1" lang="en-US" altLang="ja-JP" sz="2400" dirty="0">
                <a:latin typeface="BIZ UDP明朝 Medium" panose="02020500000000000000" pitchFamily="18" charset="-128"/>
                <a:ea typeface="BIZ UDP明朝 Medium" panose="02020500000000000000" pitchFamily="18" charset="-128"/>
              </a:rPr>
              <a:t>5</a:t>
            </a:r>
            <a:r>
              <a:rPr kumimoji="1" lang="ja-JP" altLang="en-US" sz="2400" dirty="0">
                <a:latin typeface="BIZ UDP明朝 Medium" panose="02020500000000000000" pitchFamily="18" charset="-128"/>
                <a:ea typeface="BIZ UDP明朝 Medium" panose="02020500000000000000" pitchFamily="18" charset="-128"/>
              </a:rPr>
              <a:t>名でグループ結成。</a:t>
            </a:r>
          </a:p>
        </p:txBody>
      </p:sp>
      <p:sp>
        <p:nvSpPr>
          <p:cNvPr id="14" name="テキスト ボックス 13">
            <a:extLst>
              <a:ext uri="{FF2B5EF4-FFF2-40B4-BE49-F238E27FC236}">
                <a16:creationId xmlns:a16="http://schemas.microsoft.com/office/drawing/2014/main" id="{7DA981B9-88B8-8350-9B21-BE80047800C5}"/>
              </a:ext>
            </a:extLst>
          </p:cNvPr>
          <p:cNvSpPr txBox="1"/>
          <p:nvPr/>
        </p:nvSpPr>
        <p:spPr>
          <a:xfrm>
            <a:off x="355755" y="3717152"/>
            <a:ext cx="7221794"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グループを形成する人物が其々数名を招請し、</a:t>
            </a:r>
          </a:p>
        </p:txBody>
      </p:sp>
      <p:sp>
        <p:nvSpPr>
          <p:cNvPr id="15" name="テキスト ボックス 14">
            <a:extLst>
              <a:ext uri="{FF2B5EF4-FFF2-40B4-BE49-F238E27FC236}">
                <a16:creationId xmlns:a16="http://schemas.microsoft.com/office/drawing/2014/main" id="{A6B19581-5958-18FE-EA73-EB66FFF9F384}"/>
              </a:ext>
            </a:extLst>
          </p:cNvPr>
          <p:cNvSpPr txBox="1"/>
          <p:nvPr/>
        </p:nvSpPr>
        <p:spPr>
          <a:xfrm>
            <a:off x="355755" y="4326019"/>
            <a:ext cx="5740245" cy="830997"/>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新たに加わった人物が新たな人物を招請し</a:t>
            </a:r>
            <a:r>
              <a:rPr kumimoji="1" lang="en-US" altLang="ja-JP" sz="2400" dirty="0">
                <a:latin typeface="BIZ UDP明朝 Medium" panose="02020500000000000000" pitchFamily="18" charset="-128"/>
                <a:ea typeface="BIZ UDP明朝 Medium" panose="02020500000000000000" pitchFamily="18" charset="-128"/>
              </a:rPr>
              <a:t>20</a:t>
            </a:r>
            <a:r>
              <a:rPr kumimoji="1" lang="ja-JP" altLang="en-US" sz="2400" dirty="0">
                <a:latin typeface="BIZ UDP明朝 Medium" panose="02020500000000000000" pitchFamily="18" charset="-128"/>
                <a:ea typeface="BIZ UDP明朝 Medium" panose="02020500000000000000" pitchFamily="18" charset="-128"/>
              </a:rPr>
              <a:t>名のグループとなり、</a:t>
            </a:r>
          </a:p>
        </p:txBody>
      </p:sp>
      <p:sp>
        <p:nvSpPr>
          <p:cNvPr id="20" name="テキスト ボックス 19">
            <a:extLst>
              <a:ext uri="{FF2B5EF4-FFF2-40B4-BE49-F238E27FC236}">
                <a16:creationId xmlns:a16="http://schemas.microsoft.com/office/drawing/2014/main" id="{D5148997-3F5B-C86E-60B8-9ED6C37D30A1}"/>
              </a:ext>
            </a:extLst>
          </p:cNvPr>
          <p:cNvSpPr txBox="1"/>
          <p:nvPr/>
        </p:nvSpPr>
        <p:spPr>
          <a:xfrm>
            <a:off x="354231" y="5304218"/>
            <a:ext cx="3321371" cy="461665"/>
          </a:xfrm>
          <a:prstGeom prst="rect">
            <a:avLst/>
          </a:prstGeom>
          <a:noFill/>
        </p:spPr>
        <p:txBody>
          <a:bodyPr wrap="square" rtlCol="0">
            <a:spAutoFit/>
          </a:bodyPr>
          <a:lstStyle/>
          <a:p>
            <a:r>
              <a:rPr kumimoji="1" lang="ja-JP" altLang="en-US" sz="2400" b="1" dirty="0">
                <a:latin typeface="BIZ UDP明朝 Medium" panose="02020500000000000000" pitchFamily="18" charset="-128"/>
                <a:ea typeface="BIZ UDP明朝 Medium" panose="02020500000000000000" pitchFamily="18" charset="-128"/>
              </a:rPr>
              <a:t>新クラブを結成する。</a:t>
            </a:r>
          </a:p>
        </p:txBody>
      </p:sp>
    </p:spTree>
    <p:extLst>
      <p:ext uri="{BB962C8B-B14F-4D97-AF65-F5344CB8AC3E}">
        <p14:creationId xmlns:p14="http://schemas.microsoft.com/office/powerpoint/2010/main" val="166236593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7" presetClass="emph" presetSubtype="0" fill="remove" grpId="1" nodeType="clickEffect">
                                  <p:stCondLst>
                                    <p:cond delay="0"/>
                                  </p:stCondLst>
                                  <p:childTnLst>
                                    <p:animClr clrSpc="rgb" dir="cw">
                                      <p:cBhvr override="childStyle">
                                        <p:cTn id="37" dur="250" autoRev="1" fill="remove"/>
                                        <p:tgtEl>
                                          <p:spTgt spid="20"/>
                                        </p:tgtEl>
                                        <p:attrNameLst>
                                          <p:attrName>style.color</p:attrName>
                                        </p:attrNameLst>
                                      </p:cBhvr>
                                      <p:to>
                                        <a:schemeClr val="bg1"/>
                                      </p:to>
                                    </p:animClr>
                                    <p:animClr clrSpc="rgb" dir="cw">
                                      <p:cBhvr>
                                        <p:cTn id="38" dur="250" autoRev="1" fill="remove"/>
                                        <p:tgtEl>
                                          <p:spTgt spid="20"/>
                                        </p:tgtEl>
                                        <p:attrNameLst>
                                          <p:attrName>fillcolor</p:attrName>
                                        </p:attrNameLst>
                                      </p:cBhvr>
                                      <p:to>
                                        <a:schemeClr val="bg1"/>
                                      </p:to>
                                    </p:animClr>
                                    <p:set>
                                      <p:cBhvr>
                                        <p:cTn id="39" dur="250" autoRev="1" fill="remove"/>
                                        <p:tgtEl>
                                          <p:spTgt spid="20"/>
                                        </p:tgtEl>
                                        <p:attrNameLst>
                                          <p:attrName>fill.type</p:attrName>
                                        </p:attrNameLst>
                                      </p:cBhvr>
                                      <p:to>
                                        <p:strVal val="solid"/>
                                      </p:to>
                                    </p:set>
                                    <p:set>
                                      <p:cBhvr>
                                        <p:cTn id="40" dur="250" autoRev="1" fill="remove"/>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P spid="13" grpId="0"/>
      <p:bldP spid="14" grpId="0"/>
      <p:bldP spid="15" grpId="0"/>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B9E4-317F-8217-A003-5F0813F5ACE0}"/>
            </a:ext>
          </a:extLst>
        </p:cNvPr>
        <p:cNvGrpSpPr/>
        <p:nvPr/>
      </p:nvGrpSpPr>
      <p:grpSpPr>
        <a:xfrm>
          <a:off x="0" y="0"/>
          <a:ext cx="0" cy="0"/>
          <a:chOff x="0" y="0"/>
          <a:chExt cx="0" cy="0"/>
        </a:xfrm>
      </p:grpSpPr>
      <p:pic>
        <p:nvPicPr>
          <p:cNvPr id="3" name="Picture 2" descr="A group of people standing outside&#10;&#10;Description automatically generated">
            <a:extLst>
              <a:ext uri="{FF2B5EF4-FFF2-40B4-BE49-F238E27FC236}">
                <a16:creationId xmlns:a16="http://schemas.microsoft.com/office/drawing/2014/main" id="{C14F3242-9838-ADC5-4E2A-4A4DECC8C295}"/>
              </a:ext>
            </a:extLst>
          </p:cNvPr>
          <p:cNvPicPr>
            <a:picLocks noChangeAspect="1"/>
          </p:cNvPicPr>
          <p:nvPr/>
        </p:nvPicPr>
        <p:blipFill>
          <a:blip r:embed="rId3" cstate="email">
            <a:extLst>
              <a:ext uri="{28A0092B-C50C-407E-A947-70E740481C1C}">
                <a14:useLocalDpi xmlns:a14="http://schemas.microsoft.com/office/drawing/2010/main"/>
              </a:ext>
            </a:extLst>
          </a:blip>
          <a:srcRect l="-2590"/>
          <a:stretch/>
        </p:blipFill>
        <p:spPr>
          <a:xfrm>
            <a:off x="4970206" y="244391"/>
            <a:ext cx="7215012" cy="6611007"/>
          </a:xfrm>
          <a:prstGeom prst="rect">
            <a:avLst/>
          </a:prstGeom>
        </p:spPr>
      </p:pic>
      <p:sp>
        <p:nvSpPr>
          <p:cNvPr id="16" name="Graphic 35">
            <a:extLst>
              <a:ext uri="{FF2B5EF4-FFF2-40B4-BE49-F238E27FC236}">
                <a16:creationId xmlns:a16="http://schemas.microsoft.com/office/drawing/2014/main" id="{657460BB-94DD-9E58-0438-0602848F5098}"/>
              </a:ext>
            </a:extLst>
          </p:cNvPr>
          <p:cNvSpPr/>
          <p:nvPr/>
        </p:nvSpPr>
        <p:spPr>
          <a:xfrm rot="10800000">
            <a:off x="4970206" y="-1"/>
            <a:ext cx="3963992" cy="686583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chemeClr val="bg1"/>
          </a:solidFill>
          <a:ln w="2910" cap="flat">
            <a:noFill/>
            <a:prstDash val="solid"/>
            <a:miter/>
          </a:ln>
        </p:spPr>
        <p:txBody>
          <a:bodyPr rtlCol="0" anchor="ctr"/>
          <a:lstStyle/>
          <a:p>
            <a:endParaRPr lang="en-US"/>
          </a:p>
        </p:txBody>
      </p:sp>
      <p:sp>
        <p:nvSpPr>
          <p:cNvPr id="10" name="Page Number - Blue">
            <a:extLst>
              <a:ext uri="{FF2B5EF4-FFF2-40B4-BE49-F238E27FC236}">
                <a16:creationId xmlns:a16="http://schemas.microsoft.com/office/drawing/2014/main" id="{8E421E4A-A51D-1BFC-0A9B-8045D13CFE8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a:solidFill>
                <a:srgbClr val="00338D"/>
              </a:solidFill>
            </a:endParaRPr>
          </a:p>
        </p:txBody>
      </p:sp>
      <p:grpSp>
        <p:nvGrpSpPr>
          <p:cNvPr id="4" name="Group 3">
            <a:extLst>
              <a:ext uri="{FF2B5EF4-FFF2-40B4-BE49-F238E27FC236}">
                <a16:creationId xmlns:a16="http://schemas.microsoft.com/office/drawing/2014/main" id="{255351D9-6651-2DAF-579E-F1A69983D6C9}"/>
              </a:ext>
            </a:extLst>
          </p:cNvPr>
          <p:cNvGrpSpPr/>
          <p:nvPr/>
        </p:nvGrpSpPr>
        <p:grpSpPr>
          <a:xfrm>
            <a:off x="0" y="0"/>
            <a:ext cx="12192000" cy="457200"/>
            <a:chOff x="0" y="0"/>
            <a:chExt cx="12192000" cy="457200"/>
          </a:xfrm>
        </p:grpSpPr>
        <p:grpSp>
          <p:nvGrpSpPr>
            <p:cNvPr id="5" name="Group 4">
              <a:extLst>
                <a:ext uri="{FF2B5EF4-FFF2-40B4-BE49-F238E27FC236}">
                  <a16:creationId xmlns:a16="http://schemas.microsoft.com/office/drawing/2014/main" id="{27CA0DE1-328D-6F07-6F95-392A73A93A65}"/>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19A95CCB-9672-F648-071F-DBB374587BA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49AE225-22EC-C69F-088A-9405D8B1D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8AAD9BA5-D7BB-6A44-5342-12515B1057CF}"/>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 Placeholder 18">
            <a:extLst>
              <a:ext uri="{FF2B5EF4-FFF2-40B4-BE49-F238E27FC236}">
                <a16:creationId xmlns:a16="http://schemas.microsoft.com/office/drawing/2014/main" id="{6FF894BC-7FD1-9957-C797-CFAA5C017C3D}"/>
              </a:ext>
            </a:extLst>
          </p:cNvPr>
          <p:cNvSpPr txBox="1">
            <a:spLocks/>
          </p:cNvSpPr>
          <p:nvPr/>
        </p:nvSpPr>
        <p:spPr>
          <a:xfrm>
            <a:off x="522647" y="914400"/>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altLang="en-US" dirty="0">
                <a:solidFill>
                  <a:srgbClr val="612B88"/>
                </a:solidFill>
              </a:rPr>
              <a:t>新クラブ設立</a:t>
            </a:r>
            <a:endParaRPr lang="ja-JP" dirty="0">
              <a:solidFill>
                <a:srgbClr val="612B88"/>
              </a:solidFill>
            </a:endParaRPr>
          </a:p>
        </p:txBody>
      </p:sp>
      <p:sp>
        <p:nvSpPr>
          <p:cNvPr id="7" name="Rectangle 6">
            <a:extLst>
              <a:ext uri="{FF2B5EF4-FFF2-40B4-BE49-F238E27FC236}">
                <a16:creationId xmlns:a16="http://schemas.microsoft.com/office/drawing/2014/main" id="{47DE0964-9B83-EF1D-5249-08FB2F82F894}"/>
              </a:ext>
            </a:extLst>
          </p:cNvPr>
          <p:cNvSpPr/>
          <p:nvPr/>
        </p:nvSpPr>
        <p:spPr>
          <a:xfrm>
            <a:off x="652386" y="156056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7" name="Graphic 11">
            <a:extLst>
              <a:ext uri="{FF2B5EF4-FFF2-40B4-BE49-F238E27FC236}">
                <a16:creationId xmlns:a16="http://schemas.microsoft.com/office/drawing/2014/main" id="{69FD49F4-F286-EF55-0A19-4356482AEFED}"/>
              </a:ext>
            </a:extLst>
          </p:cNvPr>
          <p:cNvSpPr/>
          <p:nvPr/>
        </p:nvSpPr>
        <p:spPr>
          <a:xfrm>
            <a:off x="3675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a:p>
        </p:txBody>
      </p:sp>
      <p:sp>
        <p:nvSpPr>
          <p:cNvPr id="2" name="TextBox 18">
            <a:extLst>
              <a:ext uri="{FF2B5EF4-FFF2-40B4-BE49-F238E27FC236}">
                <a16:creationId xmlns:a16="http://schemas.microsoft.com/office/drawing/2014/main" id="{4B283557-62C0-4716-C745-3B0AEBADBE6F}"/>
              </a:ext>
            </a:extLst>
          </p:cNvPr>
          <p:cNvSpPr txBox="1"/>
          <p:nvPr/>
        </p:nvSpPr>
        <p:spPr>
          <a:xfrm>
            <a:off x="355755" y="1738139"/>
            <a:ext cx="8093320" cy="584775"/>
          </a:xfrm>
          <a:prstGeom prst="rect">
            <a:avLst/>
          </a:prstGeom>
          <a:noFill/>
        </p:spPr>
        <p:txBody>
          <a:bodyPr wrap="square" rtlCol="0" anchor="ctr">
            <a:spAutoFit/>
          </a:bodyPr>
          <a:lstStyle/>
          <a:p>
            <a:r>
              <a:rPr lang="ja-JP" altLang="en-US" sz="3200" dirty="0">
                <a:solidFill>
                  <a:srgbClr val="00338D"/>
                </a:solidFill>
                <a:latin typeface="Arial" charset="0"/>
                <a:ea typeface="MS PGothic" charset="0"/>
                <a:cs typeface="Arial" charset="0"/>
              </a:rPr>
              <a:t>成功事例②奉仕活動への熱意からの発展</a:t>
            </a:r>
          </a:p>
        </p:txBody>
      </p:sp>
      <p:sp>
        <p:nvSpPr>
          <p:cNvPr id="12" name="テキスト ボックス 11">
            <a:extLst>
              <a:ext uri="{FF2B5EF4-FFF2-40B4-BE49-F238E27FC236}">
                <a16:creationId xmlns:a16="http://schemas.microsoft.com/office/drawing/2014/main" id="{B963CDFD-5995-2519-7186-9E1165AE14E4}"/>
              </a:ext>
            </a:extLst>
          </p:cNvPr>
          <p:cNvSpPr txBox="1"/>
          <p:nvPr/>
        </p:nvSpPr>
        <p:spPr>
          <a:xfrm>
            <a:off x="355755" y="2541802"/>
            <a:ext cx="7221794" cy="400110"/>
          </a:xfrm>
          <a:prstGeom prst="rect">
            <a:avLst/>
          </a:prstGeom>
          <a:noFill/>
        </p:spPr>
        <p:txBody>
          <a:bodyPr wrap="square" rtlCol="0">
            <a:spAutoFit/>
          </a:bodyPr>
          <a:lstStyle/>
          <a:p>
            <a:r>
              <a:rPr kumimoji="1" lang="ja-JP" altLang="en-US" sz="2000" dirty="0">
                <a:latin typeface="BIZ UDP明朝 Medium" panose="02020500000000000000" pitchFamily="18" charset="-128"/>
                <a:ea typeface="BIZ UDP明朝 Medium" panose="02020500000000000000" pitchFamily="18" charset="-128"/>
              </a:rPr>
              <a:t>「</a:t>
            </a:r>
            <a:r>
              <a:rPr kumimoji="1" lang="ja-JP" altLang="en-US" sz="2000" b="1" dirty="0">
                <a:latin typeface="BIZ UDP明朝 Medium" panose="02020500000000000000" pitchFamily="18" charset="-128"/>
                <a:ea typeface="BIZ UDP明朝 Medium" panose="02020500000000000000" pitchFamily="18" charset="-128"/>
              </a:rPr>
              <a:t>やってみたい奉仕活動」がありライオンズクラブに入会したい。</a:t>
            </a:r>
          </a:p>
        </p:txBody>
      </p:sp>
      <p:sp>
        <p:nvSpPr>
          <p:cNvPr id="13" name="テキスト ボックス 12">
            <a:extLst>
              <a:ext uri="{FF2B5EF4-FFF2-40B4-BE49-F238E27FC236}">
                <a16:creationId xmlns:a16="http://schemas.microsoft.com/office/drawing/2014/main" id="{40F3F2B3-1BCD-24B8-2B8D-BB306BB4D449}"/>
              </a:ext>
            </a:extLst>
          </p:cNvPr>
          <p:cNvSpPr txBox="1"/>
          <p:nvPr/>
        </p:nvSpPr>
        <p:spPr>
          <a:xfrm>
            <a:off x="355755" y="3108285"/>
            <a:ext cx="5507163"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既存の</a:t>
            </a:r>
            <a:r>
              <a:rPr kumimoji="1" lang="en-US" altLang="ja-JP" sz="2400" dirty="0">
                <a:latin typeface="BIZ UDP明朝 Medium" panose="02020500000000000000" pitchFamily="18" charset="-128"/>
                <a:ea typeface="BIZ UDP明朝 Medium" panose="02020500000000000000" pitchFamily="18" charset="-128"/>
              </a:rPr>
              <a:t>LC</a:t>
            </a:r>
            <a:r>
              <a:rPr kumimoji="1" lang="ja-JP" altLang="en-US" sz="2400" dirty="0">
                <a:latin typeface="BIZ UDP明朝 Medium" panose="02020500000000000000" pitchFamily="18" charset="-128"/>
                <a:ea typeface="BIZ UDP明朝 Medium" panose="02020500000000000000" pitchFamily="18" charset="-128"/>
              </a:rPr>
              <a:t>に入会していただくのではなく、</a:t>
            </a:r>
          </a:p>
        </p:txBody>
      </p:sp>
      <p:sp>
        <p:nvSpPr>
          <p:cNvPr id="14" name="テキスト ボックス 13">
            <a:extLst>
              <a:ext uri="{FF2B5EF4-FFF2-40B4-BE49-F238E27FC236}">
                <a16:creationId xmlns:a16="http://schemas.microsoft.com/office/drawing/2014/main" id="{3C1F82AF-8586-AC8B-A9E5-D75754137C82}"/>
              </a:ext>
            </a:extLst>
          </p:cNvPr>
          <p:cNvSpPr txBox="1"/>
          <p:nvPr/>
        </p:nvSpPr>
        <p:spPr>
          <a:xfrm>
            <a:off x="378824" y="3734805"/>
            <a:ext cx="5507163"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新クラブ結成の中心人物になってもらい、</a:t>
            </a:r>
          </a:p>
        </p:txBody>
      </p:sp>
      <p:sp>
        <p:nvSpPr>
          <p:cNvPr id="15" name="テキスト ボックス 14">
            <a:extLst>
              <a:ext uri="{FF2B5EF4-FFF2-40B4-BE49-F238E27FC236}">
                <a16:creationId xmlns:a16="http://schemas.microsoft.com/office/drawing/2014/main" id="{46A49B38-0F11-0AA3-7C9D-91104C4C7DFC}"/>
              </a:ext>
            </a:extLst>
          </p:cNvPr>
          <p:cNvSpPr txBox="1"/>
          <p:nvPr/>
        </p:nvSpPr>
        <p:spPr>
          <a:xfrm>
            <a:off x="378823" y="4358323"/>
            <a:ext cx="5507163" cy="830997"/>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共通の思いや価値観を共有できる同世代の仲間を集める。</a:t>
            </a:r>
          </a:p>
        </p:txBody>
      </p:sp>
      <p:sp>
        <p:nvSpPr>
          <p:cNvPr id="20" name="テキスト ボックス 19">
            <a:extLst>
              <a:ext uri="{FF2B5EF4-FFF2-40B4-BE49-F238E27FC236}">
                <a16:creationId xmlns:a16="http://schemas.microsoft.com/office/drawing/2014/main" id="{E699C525-DE16-87AB-D5A3-5E2894C26674}"/>
              </a:ext>
            </a:extLst>
          </p:cNvPr>
          <p:cNvSpPr txBox="1"/>
          <p:nvPr/>
        </p:nvSpPr>
        <p:spPr>
          <a:xfrm>
            <a:off x="378823" y="5351173"/>
            <a:ext cx="5507163"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仲間がそれぞれ仲間をさらに招請し、</a:t>
            </a:r>
          </a:p>
        </p:txBody>
      </p:sp>
      <p:sp>
        <p:nvSpPr>
          <p:cNvPr id="21" name="テキスト ボックス 20">
            <a:extLst>
              <a:ext uri="{FF2B5EF4-FFF2-40B4-BE49-F238E27FC236}">
                <a16:creationId xmlns:a16="http://schemas.microsoft.com/office/drawing/2014/main" id="{04DC4EBA-5AE0-71E5-5AB5-4DF56047B532}"/>
              </a:ext>
            </a:extLst>
          </p:cNvPr>
          <p:cNvSpPr txBox="1"/>
          <p:nvPr/>
        </p:nvSpPr>
        <p:spPr>
          <a:xfrm>
            <a:off x="378823" y="5872452"/>
            <a:ext cx="2991979" cy="461665"/>
          </a:xfrm>
          <a:prstGeom prst="rect">
            <a:avLst/>
          </a:prstGeom>
          <a:noFill/>
        </p:spPr>
        <p:txBody>
          <a:bodyPr wrap="square" rtlCol="0">
            <a:spAutoFit/>
          </a:bodyPr>
          <a:lstStyle/>
          <a:p>
            <a:r>
              <a:rPr kumimoji="1" lang="ja-JP" altLang="en-US" sz="2400" b="1" dirty="0">
                <a:latin typeface="BIZ UDP明朝 Medium" panose="02020500000000000000" pitchFamily="18" charset="-128"/>
                <a:ea typeface="BIZ UDP明朝 Medium" panose="02020500000000000000" pitchFamily="18" charset="-128"/>
              </a:rPr>
              <a:t>新クラブを結成する。</a:t>
            </a:r>
          </a:p>
        </p:txBody>
      </p:sp>
    </p:spTree>
    <p:extLst>
      <p:ext uri="{BB962C8B-B14F-4D97-AF65-F5344CB8AC3E}">
        <p14:creationId xmlns:p14="http://schemas.microsoft.com/office/powerpoint/2010/main" val="175414372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21"/>
                                        </p:tgtEl>
                                      </p:cBhvr>
                                    </p:animEffect>
                                    <p:animScale>
                                      <p:cBhvr>
                                        <p:cTn id="4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20" grpId="0"/>
      <p:bldP spid="21" grpId="0"/>
      <p:bldP spid="2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8571B-F272-AF17-B49E-4BE8BA681224}"/>
            </a:ext>
          </a:extLst>
        </p:cNvPr>
        <p:cNvGrpSpPr/>
        <p:nvPr/>
      </p:nvGrpSpPr>
      <p:grpSpPr>
        <a:xfrm>
          <a:off x="0" y="0"/>
          <a:ext cx="0" cy="0"/>
          <a:chOff x="0" y="0"/>
          <a:chExt cx="0" cy="0"/>
        </a:xfrm>
      </p:grpSpPr>
      <p:pic>
        <p:nvPicPr>
          <p:cNvPr id="20" name="Picture 19" descr="A person standing at a podium&#10;&#10;Description automatically generated">
            <a:extLst>
              <a:ext uri="{FF2B5EF4-FFF2-40B4-BE49-F238E27FC236}">
                <a16:creationId xmlns:a16="http://schemas.microsoft.com/office/drawing/2014/main" id="{A811D479-C81B-6F38-8FCA-27DFF0E0C6C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70206" y="457199"/>
            <a:ext cx="7218746" cy="6407919"/>
          </a:xfrm>
          <a:prstGeom prst="rect">
            <a:avLst/>
          </a:prstGeom>
        </p:spPr>
      </p:pic>
      <p:sp>
        <p:nvSpPr>
          <p:cNvPr id="16" name="Graphic 35">
            <a:extLst>
              <a:ext uri="{FF2B5EF4-FFF2-40B4-BE49-F238E27FC236}">
                <a16:creationId xmlns:a16="http://schemas.microsoft.com/office/drawing/2014/main" id="{1037F7AC-CC4D-962F-5794-77A94E2B1608}"/>
              </a:ext>
            </a:extLst>
          </p:cNvPr>
          <p:cNvSpPr/>
          <p:nvPr/>
        </p:nvSpPr>
        <p:spPr>
          <a:xfrm rot="10800000">
            <a:off x="4970206" y="-1"/>
            <a:ext cx="3963992" cy="686583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chemeClr val="bg1"/>
          </a:solidFill>
          <a:ln w="2910" cap="flat">
            <a:noFill/>
            <a:prstDash val="solid"/>
            <a:miter/>
          </a:ln>
        </p:spPr>
        <p:txBody>
          <a:bodyPr rtlCol="0" anchor="ctr"/>
          <a:lstStyle/>
          <a:p>
            <a:endParaRPr lang="en-US"/>
          </a:p>
        </p:txBody>
      </p:sp>
      <p:sp>
        <p:nvSpPr>
          <p:cNvPr id="10" name="Page Number - Blue">
            <a:extLst>
              <a:ext uri="{FF2B5EF4-FFF2-40B4-BE49-F238E27FC236}">
                <a16:creationId xmlns:a16="http://schemas.microsoft.com/office/drawing/2014/main" id="{D7776897-EF97-834A-0442-D5F9B7F42A5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grpSp>
        <p:nvGrpSpPr>
          <p:cNvPr id="4" name="Group 3">
            <a:extLst>
              <a:ext uri="{FF2B5EF4-FFF2-40B4-BE49-F238E27FC236}">
                <a16:creationId xmlns:a16="http://schemas.microsoft.com/office/drawing/2014/main" id="{4DEBFA6F-B02A-1455-3F19-95F8569A6167}"/>
              </a:ext>
            </a:extLst>
          </p:cNvPr>
          <p:cNvGrpSpPr/>
          <p:nvPr/>
        </p:nvGrpSpPr>
        <p:grpSpPr>
          <a:xfrm>
            <a:off x="0" y="0"/>
            <a:ext cx="12192000" cy="457200"/>
            <a:chOff x="0" y="0"/>
            <a:chExt cx="12192000" cy="457200"/>
          </a:xfrm>
        </p:grpSpPr>
        <p:grpSp>
          <p:nvGrpSpPr>
            <p:cNvPr id="5" name="Group 4">
              <a:extLst>
                <a:ext uri="{FF2B5EF4-FFF2-40B4-BE49-F238E27FC236}">
                  <a16:creationId xmlns:a16="http://schemas.microsoft.com/office/drawing/2014/main" id="{F6438538-9E62-065F-945B-D62A56E7A716}"/>
                </a:ext>
              </a:extLst>
            </p:cNvPr>
            <p:cNvGrpSpPr/>
            <p:nvPr/>
          </p:nvGrpSpPr>
          <p:grpSpPr>
            <a:xfrm>
              <a:off x="0" y="0"/>
              <a:ext cx="12188952" cy="457200"/>
              <a:chOff x="0" y="0"/>
              <a:chExt cx="12188952" cy="457200"/>
            </a:xfrm>
          </p:grpSpPr>
          <p:sp>
            <p:nvSpPr>
              <p:cNvPr id="9" name="Background - Solid">
                <a:extLst>
                  <a:ext uri="{FF2B5EF4-FFF2-40B4-BE49-F238E27FC236}">
                    <a16:creationId xmlns:a16="http://schemas.microsoft.com/office/drawing/2014/main" id="{C6761FFD-060E-F371-FDF4-48AB1A8621C9}"/>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9AFBD26-E72F-A326-AF59-98FF9818F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333" y="112155"/>
                <a:ext cx="1329266" cy="239538"/>
              </a:xfrm>
              <a:prstGeom prst="rect">
                <a:avLst/>
              </a:prstGeom>
            </p:spPr>
          </p:pic>
        </p:grpSp>
        <p:cxnSp>
          <p:nvCxnSpPr>
            <p:cNvPr id="8" name="Straight Connector 7">
              <a:extLst>
                <a:ext uri="{FF2B5EF4-FFF2-40B4-BE49-F238E27FC236}">
                  <a16:creationId xmlns:a16="http://schemas.microsoft.com/office/drawing/2014/main" id="{B8510800-D1DB-1058-1FCC-94730E727538}"/>
                </a:ext>
              </a:extLst>
            </p:cNvPr>
            <p:cNvCxnSpPr/>
            <p:nvPr/>
          </p:nvCxnSpPr>
          <p:spPr>
            <a:xfrm>
              <a:off x="0" y="4572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 Placeholder 18">
            <a:extLst>
              <a:ext uri="{FF2B5EF4-FFF2-40B4-BE49-F238E27FC236}">
                <a16:creationId xmlns:a16="http://schemas.microsoft.com/office/drawing/2014/main" id="{5DB0C8F5-7673-A912-08F5-FC1DD95FAB91}"/>
              </a:ext>
            </a:extLst>
          </p:cNvPr>
          <p:cNvSpPr txBox="1">
            <a:spLocks/>
          </p:cNvSpPr>
          <p:nvPr/>
        </p:nvSpPr>
        <p:spPr>
          <a:xfrm>
            <a:off x="522647" y="914400"/>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altLang="en-US" dirty="0">
                <a:solidFill>
                  <a:srgbClr val="612B88"/>
                </a:solidFill>
              </a:rPr>
              <a:t>新クラブ結成</a:t>
            </a:r>
            <a:endParaRPr lang="ja-JP" dirty="0">
              <a:solidFill>
                <a:srgbClr val="612B88"/>
              </a:solidFill>
            </a:endParaRPr>
          </a:p>
        </p:txBody>
      </p:sp>
      <p:sp>
        <p:nvSpPr>
          <p:cNvPr id="7" name="Rectangle 6">
            <a:extLst>
              <a:ext uri="{FF2B5EF4-FFF2-40B4-BE49-F238E27FC236}">
                <a16:creationId xmlns:a16="http://schemas.microsoft.com/office/drawing/2014/main" id="{B75F4DEB-ADAC-2CCC-7110-CE19CD533E3E}"/>
              </a:ext>
            </a:extLst>
          </p:cNvPr>
          <p:cNvSpPr/>
          <p:nvPr/>
        </p:nvSpPr>
        <p:spPr>
          <a:xfrm>
            <a:off x="652386" y="156056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7" name="Graphic 11">
            <a:extLst>
              <a:ext uri="{FF2B5EF4-FFF2-40B4-BE49-F238E27FC236}">
                <a16:creationId xmlns:a16="http://schemas.microsoft.com/office/drawing/2014/main" id="{BFB63DD6-7ABC-B077-6E0E-2E0DD061E4BD}"/>
              </a:ext>
            </a:extLst>
          </p:cNvPr>
          <p:cNvSpPr/>
          <p:nvPr/>
        </p:nvSpPr>
        <p:spPr>
          <a:xfrm>
            <a:off x="3675602"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gradFill>
            <a:gsLst>
              <a:gs pos="0">
                <a:srgbClr val="7A2582">
                  <a:alpha val="25000"/>
                </a:srgbClr>
              </a:gs>
              <a:gs pos="99000">
                <a:srgbClr val="00338D">
                  <a:alpha val="0"/>
                </a:srgbClr>
              </a:gs>
            </a:gsLst>
            <a:lin ang="16200000" scaled="0"/>
          </a:gradFill>
          <a:ln w="7938" cap="flat">
            <a:noFill/>
            <a:prstDash val="solid"/>
            <a:miter/>
          </a:ln>
        </p:spPr>
        <p:txBody>
          <a:bodyPr rtlCol="0" anchor="ctr"/>
          <a:lstStyle/>
          <a:p>
            <a:endParaRPr lang="en-US"/>
          </a:p>
        </p:txBody>
      </p:sp>
      <p:sp>
        <p:nvSpPr>
          <p:cNvPr id="2" name="TextBox 18">
            <a:extLst>
              <a:ext uri="{FF2B5EF4-FFF2-40B4-BE49-F238E27FC236}">
                <a16:creationId xmlns:a16="http://schemas.microsoft.com/office/drawing/2014/main" id="{799BAA8F-EC3E-AD5C-EEB0-3CF0DDDAE61D}"/>
              </a:ext>
            </a:extLst>
          </p:cNvPr>
          <p:cNvSpPr txBox="1"/>
          <p:nvPr/>
        </p:nvSpPr>
        <p:spPr>
          <a:xfrm>
            <a:off x="355755" y="1738139"/>
            <a:ext cx="8093320" cy="584775"/>
          </a:xfrm>
          <a:prstGeom prst="rect">
            <a:avLst/>
          </a:prstGeom>
          <a:noFill/>
        </p:spPr>
        <p:txBody>
          <a:bodyPr wrap="square" rtlCol="0" anchor="ctr">
            <a:spAutoFit/>
          </a:bodyPr>
          <a:lstStyle/>
          <a:p>
            <a:r>
              <a:rPr lang="ja-JP" altLang="en-US" sz="3200" dirty="0">
                <a:solidFill>
                  <a:srgbClr val="00338D"/>
                </a:solidFill>
                <a:latin typeface="Arial" charset="0"/>
                <a:ea typeface="MS PGothic" charset="0"/>
                <a:cs typeface="Arial" charset="0"/>
              </a:rPr>
              <a:t>成功事例③未開拓地域での結成。</a:t>
            </a:r>
          </a:p>
        </p:txBody>
      </p:sp>
      <p:sp>
        <p:nvSpPr>
          <p:cNvPr id="3" name="テキスト ボックス 2">
            <a:extLst>
              <a:ext uri="{FF2B5EF4-FFF2-40B4-BE49-F238E27FC236}">
                <a16:creationId xmlns:a16="http://schemas.microsoft.com/office/drawing/2014/main" id="{7E838B3E-7E01-6176-4DAD-A32E7A94B21D}"/>
              </a:ext>
            </a:extLst>
          </p:cNvPr>
          <p:cNvSpPr txBox="1"/>
          <p:nvPr/>
        </p:nvSpPr>
        <p:spPr>
          <a:xfrm>
            <a:off x="351036" y="2640381"/>
            <a:ext cx="5918494"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ライオンズクラブが存在しない地域に注目！</a:t>
            </a:r>
          </a:p>
        </p:txBody>
      </p:sp>
      <p:sp>
        <p:nvSpPr>
          <p:cNvPr id="12" name="テキスト ボックス 11">
            <a:extLst>
              <a:ext uri="{FF2B5EF4-FFF2-40B4-BE49-F238E27FC236}">
                <a16:creationId xmlns:a16="http://schemas.microsoft.com/office/drawing/2014/main" id="{7232B27C-163C-95AF-DBEB-F295C1B382B6}"/>
              </a:ext>
            </a:extLst>
          </p:cNvPr>
          <p:cNvSpPr txBox="1"/>
          <p:nvPr/>
        </p:nvSpPr>
        <p:spPr>
          <a:xfrm>
            <a:off x="351036" y="3294290"/>
            <a:ext cx="6857999"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近隣クラブ会員でその地域在住者をリストアップ！</a:t>
            </a:r>
          </a:p>
        </p:txBody>
      </p:sp>
      <p:sp>
        <p:nvSpPr>
          <p:cNvPr id="13" name="テキスト ボックス 12">
            <a:extLst>
              <a:ext uri="{FF2B5EF4-FFF2-40B4-BE49-F238E27FC236}">
                <a16:creationId xmlns:a16="http://schemas.microsoft.com/office/drawing/2014/main" id="{DE75718D-145B-966D-982C-DCFCF14E779C}"/>
              </a:ext>
            </a:extLst>
          </p:cNvPr>
          <p:cNvSpPr txBox="1"/>
          <p:nvPr/>
        </p:nvSpPr>
        <p:spPr>
          <a:xfrm>
            <a:off x="334969" y="3948199"/>
            <a:ext cx="6857999"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チャータークラブとして</a:t>
            </a:r>
            <a:endParaRPr kumimoji="1" lang="en-US" altLang="ja-JP" sz="2400" dirty="0">
              <a:latin typeface="BIZ UDP明朝 Medium" panose="02020500000000000000" pitchFamily="18" charset="-128"/>
              <a:ea typeface="BIZ UDP明朝 Medium" panose="02020500000000000000" pitchFamily="18" charset="-128"/>
            </a:endParaRPr>
          </a:p>
        </p:txBody>
      </p:sp>
      <p:sp>
        <p:nvSpPr>
          <p:cNvPr id="14" name="テキスト ボックス 13">
            <a:extLst>
              <a:ext uri="{FF2B5EF4-FFF2-40B4-BE49-F238E27FC236}">
                <a16:creationId xmlns:a16="http://schemas.microsoft.com/office/drawing/2014/main" id="{74EE56ED-C9E8-8F46-A112-105DA75AA661}"/>
              </a:ext>
            </a:extLst>
          </p:cNvPr>
          <p:cNvSpPr txBox="1"/>
          <p:nvPr/>
        </p:nvSpPr>
        <p:spPr>
          <a:xfrm>
            <a:off x="302141" y="5481935"/>
            <a:ext cx="6857999" cy="461665"/>
          </a:xfrm>
          <a:prstGeom prst="rect">
            <a:avLst/>
          </a:prstGeom>
          <a:noFill/>
        </p:spPr>
        <p:txBody>
          <a:bodyPr wrap="square" rtlCol="0">
            <a:spAutoFit/>
          </a:bodyPr>
          <a:lstStyle/>
          <a:p>
            <a:r>
              <a:rPr kumimoji="1" lang="ja-JP" altLang="en-US" sz="2400" dirty="0">
                <a:latin typeface="BIZ UDP明朝 Medium" panose="02020500000000000000" pitchFamily="18" charset="-128"/>
                <a:ea typeface="BIZ UDP明朝 Medium" panose="02020500000000000000" pitchFamily="18" charset="-128"/>
              </a:rPr>
              <a:t>＊近隣クラブの理解と協力が重要！</a:t>
            </a:r>
            <a:endParaRPr kumimoji="1" lang="en-US" altLang="ja-JP" sz="2400" dirty="0">
              <a:latin typeface="BIZ UDP明朝 Medium" panose="02020500000000000000" pitchFamily="18" charset="-128"/>
              <a:ea typeface="BIZ UDP明朝 Medium" panose="02020500000000000000" pitchFamily="18" charset="-128"/>
            </a:endParaRPr>
          </a:p>
        </p:txBody>
      </p:sp>
      <p:sp>
        <p:nvSpPr>
          <p:cNvPr id="15" name="テキスト ボックス 14">
            <a:extLst>
              <a:ext uri="{FF2B5EF4-FFF2-40B4-BE49-F238E27FC236}">
                <a16:creationId xmlns:a16="http://schemas.microsoft.com/office/drawing/2014/main" id="{7C861762-7528-42C9-87B4-573EF15787F7}"/>
              </a:ext>
            </a:extLst>
          </p:cNvPr>
          <p:cNvSpPr txBox="1"/>
          <p:nvPr/>
        </p:nvSpPr>
        <p:spPr>
          <a:xfrm>
            <a:off x="1235507" y="4602108"/>
            <a:ext cx="3747405" cy="646331"/>
          </a:xfrm>
          <a:prstGeom prst="rect">
            <a:avLst/>
          </a:prstGeom>
          <a:noFill/>
        </p:spPr>
        <p:txBody>
          <a:bodyPr wrap="square" rtlCol="0">
            <a:spAutoFit/>
          </a:bodyPr>
          <a:lstStyle/>
          <a:p>
            <a:r>
              <a:rPr kumimoji="1" lang="ja-JP" altLang="en-US" sz="3600" b="1" dirty="0">
                <a:latin typeface="BIZ UDP明朝 Medium" panose="02020500000000000000" pitchFamily="18" charset="-128"/>
                <a:ea typeface="BIZ UDP明朝 Medium" panose="02020500000000000000" pitchFamily="18" charset="-128"/>
              </a:rPr>
              <a:t>新クラブを結成！</a:t>
            </a:r>
            <a:endParaRPr kumimoji="1" lang="en-US" altLang="ja-JP" sz="3600" b="1" dirty="0">
              <a:latin typeface="BIZ UDP明朝 Medium" panose="02020500000000000000" pitchFamily="18" charset="-128"/>
              <a:ea typeface="BIZ UDP明朝 Medium" panose="02020500000000000000" pitchFamily="18" charset="-128"/>
            </a:endParaRPr>
          </a:p>
        </p:txBody>
      </p:sp>
    </p:spTree>
    <p:extLst>
      <p:ext uri="{BB962C8B-B14F-4D97-AF65-F5344CB8AC3E}">
        <p14:creationId xmlns:p14="http://schemas.microsoft.com/office/powerpoint/2010/main" val="166974023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50A1-04F0-14C3-AB00-64CB0F060CAF}"/>
            </a:ext>
          </a:extLst>
        </p:cNvPr>
        <p:cNvGrpSpPr/>
        <p:nvPr/>
      </p:nvGrpSpPr>
      <p:grpSpPr>
        <a:xfrm>
          <a:off x="0" y="0"/>
          <a:ext cx="0" cy="0"/>
          <a:chOff x="0" y="0"/>
          <a:chExt cx="0" cy="0"/>
        </a:xfrm>
      </p:grpSpPr>
      <p:sp>
        <p:nvSpPr>
          <p:cNvPr id="30" name="Background - Solid">
            <a:extLst>
              <a:ext uri="{FF2B5EF4-FFF2-40B4-BE49-F238E27FC236}">
                <a16:creationId xmlns:a16="http://schemas.microsoft.com/office/drawing/2014/main" id="{CA6C710D-6580-959A-F068-F4F9DC95803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rPr>
              <a:t> </a:t>
            </a:r>
          </a:p>
        </p:txBody>
      </p:sp>
      <p:sp>
        <p:nvSpPr>
          <p:cNvPr id="10" name="Page Number - Blue">
            <a:extLst>
              <a:ext uri="{FF2B5EF4-FFF2-40B4-BE49-F238E27FC236}">
                <a16:creationId xmlns:a16="http://schemas.microsoft.com/office/drawing/2014/main" id="{CEACC3C3-AFE4-0B60-CFC3-06AF2331B1F9}"/>
              </a:ext>
            </a:extLst>
          </p:cNvPr>
          <p:cNvSpPr txBox="1">
            <a:spLocks noChangeArrowheads="1"/>
          </p:cNvSpPr>
          <p:nvPr/>
        </p:nvSpPr>
        <p:spPr bwMode="auto">
          <a:xfrm>
            <a:off x="11481736" y="634530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endParaRPr lang="en-US" sz="1000" dirty="0">
              <a:solidFill>
                <a:schemeClr val="bg1"/>
              </a:solidFill>
            </a:endParaRPr>
          </a:p>
        </p:txBody>
      </p:sp>
      <p:sp>
        <p:nvSpPr>
          <p:cNvPr id="35" name="Rectangle 34">
            <a:extLst>
              <a:ext uri="{FF2B5EF4-FFF2-40B4-BE49-F238E27FC236}">
                <a16:creationId xmlns:a16="http://schemas.microsoft.com/office/drawing/2014/main" id="{E5D7CBCD-7B58-0634-E03B-64BD6EC34B3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6" name="Text Placeholder 18">
            <a:extLst>
              <a:ext uri="{FF2B5EF4-FFF2-40B4-BE49-F238E27FC236}">
                <a16:creationId xmlns:a16="http://schemas.microsoft.com/office/drawing/2014/main" id="{0DFC23BE-08F4-8727-6EFC-FA6CE26A956A}"/>
              </a:ext>
            </a:extLst>
          </p:cNvPr>
          <p:cNvSpPr txBox="1">
            <a:spLocks/>
          </p:cNvSpPr>
          <p:nvPr/>
        </p:nvSpPr>
        <p:spPr>
          <a:xfrm>
            <a:off x="685800" y="727674"/>
            <a:ext cx="767632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dirty="0">
                <a:solidFill>
                  <a:srgbClr val="FFC000"/>
                </a:solidFill>
                <a:latin typeface="MS Gothic" panose="020B0609070205080204" pitchFamily="49" charset="-128"/>
                <a:ea typeface="MS Gothic" panose="020B0609070205080204" pitchFamily="49" charset="-128"/>
              </a:rPr>
              <a:t>まとめ</a:t>
            </a:r>
            <a:endParaRPr lang="ja-JP" dirty="0">
              <a:solidFill>
                <a:srgbClr val="FFC000"/>
              </a:solidFill>
              <a:latin typeface="MS Gothic" panose="020B0609070205080204" pitchFamily="49" charset="-128"/>
              <a:ea typeface="MS Gothic" panose="020B0609070205080204" pitchFamily="49" charset="-128"/>
            </a:endParaRPr>
          </a:p>
        </p:txBody>
      </p:sp>
      <p:pic>
        <p:nvPicPr>
          <p:cNvPr id="2" name="Picture 1">
            <a:extLst>
              <a:ext uri="{FF2B5EF4-FFF2-40B4-BE49-F238E27FC236}">
                <a16:creationId xmlns:a16="http://schemas.microsoft.com/office/drawing/2014/main" id="{3F96D992-A8E3-BEE8-8A2A-0EC789039250}"/>
              </a:ext>
            </a:extLst>
          </p:cNvPr>
          <p:cNvPicPr>
            <a:picLocks noChangeAspect="1"/>
          </p:cNvPicPr>
          <p:nvPr/>
        </p:nvPicPr>
        <p:blipFill>
          <a:blip r:embed="rId3"/>
          <a:srcRect/>
          <a:stretch/>
        </p:blipFill>
        <p:spPr>
          <a:xfrm>
            <a:off x="10526234" y="352225"/>
            <a:ext cx="1169773" cy="1169773"/>
          </a:xfrm>
          <a:prstGeom prst="rect">
            <a:avLst/>
          </a:prstGeom>
        </p:spPr>
      </p:pic>
      <p:sp>
        <p:nvSpPr>
          <p:cNvPr id="11" name="Text Placeholder 18">
            <a:extLst>
              <a:ext uri="{FF2B5EF4-FFF2-40B4-BE49-F238E27FC236}">
                <a16:creationId xmlns:a16="http://schemas.microsoft.com/office/drawing/2014/main" id="{015BB2CC-1B7D-2D48-4BB1-EC12857A233F}"/>
              </a:ext>
            </a:extLst>
          </p:cNvPr>
          <p:cNvSpPr txBox="1">
            <a:spLocks/>
          </p:cNvSpPr>
          <p:nvPr/>
        </p:nvSpPr>
        <p:spPr>
          <a:xfrm>
            <a:off x="449502" y="5186607"/>
            <a:ext cx="11403106"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ltLang="en-US" sz="4400" dirty="0">
                <a:solidFill>
                  <a:srgbClr val="FFC000"/>
                </a:solidFill>
                <a:latin typeface="MS Gothic" panose="020B0609070205080204" pitchFamily="49" charset="-128"/>
                <a:ea typeface="MS Gothic" panose="020B0609070205080204" pitchFamily="49" charset="-128"/>
              </a:rPr>
              <a:t>ともに未来をつくるため一歩を踏み出そう！</a:t>
            </a:r>
            <a:endParaRPr lang="ja-JP" sz="4400" dirty="0">
              <a:solidFill>
                <a:srgbClr val="FFC000"/>
              </a:solidFill>
              <a:latin typeface="MS Gothic" panose="020B0609070205080204" pitchFamily="49" charset="-128"/>
              <a:ea typeface="MS Gothic" panose="020B0609070205080204" pitchFamily="49" charset="-128"/>
            </a:endParaRPr>
          </a:p>
        </p:txBody>
      </p:sp>
      <p:sp>
        <p:nvSpPr>
          <p:cNvPr id="12" name="テキスト ボックス 11">
            <a:extLst>
              <a:ext uri="{FF2B5EF4-FFF2-40B4-BE49-F238E27FC236}">
                <a16:creationId xmlns:a16="http://schemas.microsoft.com/office/drawing/2014/main" id="{8B6CEF01-9DD5-7C28-F334-1FBEEC8730D4}"/>
              </a:ext>
            </a:extLst>
          </p:cNvPr>
          <p:cNvSpPr txBox="1"/>
          <p:nvPr/>
        </p:nvSpPr>
        <p:spPr>
          <a:xfrm>
            <a:off x="457200" y="1900391"/>
            <a:ext cx="11403106" cy="584775"/>
          </a:xfrm>
          <a:prstGeom prst="rect">
            <a:avLst/>
          </a:prstGeom>
          <a:noFill/>
        </p:spPr>
        <p:txBody>
          <a:bodyPr wrap="square" rtlCol="0">
            <a:spAutoFit/>
          </a:bodyPr>
          <a:lstStyle/>
          <a:p>
            <a:r>
              <a:rPr kumimoji="1" lang="ja-JP" altLang="en-US" sz="3200" b="1" dirty="0">
                <a:solidFill>
                  <a:schemeClr val="bg1"/>
                </a:solidFill>
                <a:latin typeface="BIZ UDPゴシック" panose="020B0400000000000000" pitchFamily="50" charset="-128"/>
                <a:ea typeface="BIZ UDPゴシック" panose="020B0400000000000000" pitchFamily="50" charset="-128"/>
              </a:rPr>
              <a:t>新クラブ結成は容易ではないが、上記のような状況がある場合、</a:t>
            </a:r>
          </a:p>
        </p:txBody>
      </p:sp>
      <p:sp>
        <p:nvSpPr>
          <p:cNvPr id="3" name="テキスト ボックス 2">
            <a:extLst>
              <a:ext uri="{FF2B5EF4-FFF2-40B4-BE49-F238E27FC236}">
                <a16:creationId xmlns:a16="http://schemas.microsoft.com/office/drawing/2014/main" id="{170B657F-19DF-A520-F17C-5CC49D76EDC8}"/>
              </a:ext>
            </a:extLst>
          </p:cNvPr>
          <p:cNvSpPr txBox="1"/>
          <p:nvPr/>
        </p:nvSpPr>
        <p:spPr>
          <a:xfrm>
            <a:off x="457200" y="2575729"/>
            <a:ext cx="11403106" cy="584775"/>
          </a:xfrm>
          <a:prstGeom prst="rect">
            <a:avLst/>
          </a:prstGeom>
          <a:noFill/>
        </p:spPr>
        <p:txBody>
          <a:bodyPr wrap="square" rtlCol="0">
            <a:spAutoFit/>
          </a:bodyPr>
          <a:lstStyle/>
          <a:p>
            <a:r>
              <a:rPr kumimoji="1" lang="ja-JP" altLang="en-US" sz="3200" b="1" dirty="0">
                <a:solidFill>
                  <a:schemeClr val="bg1"/>
                </a:solidFill>
                <a:latin typeface="BIZ UDPゴシック" panose="020B0400000000000000" pitchFamily="50" charset="-128"/>
                <a:ea typeface="BIZ UDPゴシック" panose="020B0400000000000000" pitchFamily="50" charset="-128"/>
              </a:rPr>
              <a:t>新クラブ設立の大きなチャンスと捉える。</a:t>
            </a:r>
          </a:p>
        </p:txBody>
      </p:sp>
      <p:sp>
        <p:nvSpPr>
          <p:cNvPr id="6" name="テキスト ボックス 5">
            <a:extLst>
              <a:ext uri="{FF2B5EF4-FFF2-40B4-BE49-F238E27FC236}">
                <a16:creationId xmlns:a16="http://schemas.microsoft.com/office/drawing/2014/main" id="{680E7FE4-D615-300E-2A13-BB7BF56BA8A6}"/>
              </a:ext>
            </a:extLst>
          </p:cNvPr>
          <p:cNvSpPr txBox="1"/>
          <p:nvPr/>
        </p:nvSpPr>
        <p:spPr>
          <a:xfrm>
            <a:off x="449501" y="3212840"/>
            <a:ext cx="11403106" cy="584775"/>
          </a:xfrm>
          <a:prstGeom prst="rect">
            <a:avLst/>
          </a:prstGeom>
          <a:noFill/>
        </p:spPr>
        <p:txBody>
          <a:bodyPr wrap="square" rtlCol="0">
            <a:spAutoFit/>
          </a:bodyPr>
          <a:lstStyle/>
          <a:p>
            <a:r>
              <a:rPr kumimoji="1" lang="ja-JP" altLang="en-US" sz="3200" b="1" dirty="0">
                <a:solidFill>
                  <a:schemeClr val="bg1"/>
                </a:solidFill>
                <a:latin typeface="BIZ UDPゴシック" panose="020B0400000000000000" pitchFamily="50" charset="-128"/>
                <a:ea typeface="BIZ UDPゴシック" panose="020B0400000000000000" pitchFamily="50" charset="-128"/>
              </a:rPr>
              <a:t>新しい仲間と奉仕の可能性を広げる原動力になります。</a:t>
            </a:r>
          </a:p>
        </p:txBody>
      </p:sp>
      <p:sp>
        <p:nvSpPr>
          <p:cNvPr id="14" name="テキスト ボックス 13">
            <a:extLst>
              <a:ext uri="{FF2B5EF4-FFF2-40B4-BE49-F238E27FC236}">
                <a16:creationId xmlns:a16="http://schemas.microsoft.com/office/drawing/2014/main" id="{82485498-CCA7-6199-9077-02C2BFA1995B}"/>
              </a:ext>
            </a:extLst>
          </p:cNvPr>
          <p:cNvSpPr txBox="1"/>
          <p:nvPr/>
        </p:nvSpPr>
        <p:spPr>
          <a:xfrm>
            <a:off x="457200" y="3888178"/>
            <a:ext cx="11403106" cy="584775"/>
          </a:xfrm>
          <a:prstGeom prst="rect">
            <a:avLst/>
          </a:prstGeom>
          <a:noFill/>
        </p:spPr>
        <p:txBody>
          <a:bodyPr wrap="square" rtlCol="0">
            <a:spAutoFit/>
          </a:bodyPr>
          <a:lstStyle/>
          <a:p>
            <a:r>
              <a:rPr kumimoji="1" lang="ja-JP" altLang="en-US" sz="3200" b="1" dirty="0">
                <a:solidFill>
                  <a:schemeClr val="bg1"/>
                </a:solidFill>
                <a:latin typeface="BIZ UDPゴシック" panose="020B0400000000000000" pitchFamily="50" charset="-128"/>
                <a:ea typeface="BIZ UDPゴシック" panose="020B0400000000000000" pitchFamily="50" charset="-128"/>
              </a:rPr>
              <a:t>地区</a:t>
            </a:r>
            <a:r>
              <a:rPr kumimoji="1" lang="en-US" altLang="ja-JP" sz="3200" b="1" dirty="0">
                <a:solidFill>
                  <a:schemeClr val="bg1"/>
                </a:solidFill>
                <a:latin typeface="BIZ UDPゴシック" panose="020B0400000000000000" pitchFamily="50" charset="-128"/>
                <a:ea typeface="BIZ UDPゴシック" panose="020B0400000000000000" pitchFamily="50" charset="-128"/>
              </a:rPr>
              <a:t>GET</a:t>
            </a:r>
            <a:r>
              <a:rPr kumimoji="1" lang="ja-JP" altLang="en-US" sz="3200" b="1" dirty="0">
                <a:solidFill>
                  <a:schemeClr val="bg1"/>
                </a:solidFill>
                <a:latin typeface="BIZ UDPゴシック" panose="020B0400000000000000" pitchFamily="50" charset="-128"/>
                <a:ea typeface="BIZ UDPゴシック" panose="020B0400000000000000" pitchFamily="50" charset="-128"/>
              </a:rPr>
              <a:t>委員会が全面的に支援いたします。</a:t>
            </a:r>
          </a:p>
        </p:txBody>
      </p:sp>
    </p:spTree>
    <p:extLst>
      <p:ext uri="{BB962C8B-B14F-4D97-AF65-F5344CB8AC3E}">
        <p14:creationId xmlns:p14="http://schemas.microsoft.com/office/powerpoint/2010/main" val="1157457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2" nodeType="click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3" grpId="0"/>
      <p:bldP spid="6"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D224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C7FE4D0-2E1A-F94B-87F8-638D6555D309}"/>
              </a:ext>
            </a:extLst>
          </p:cNvPr>
          <p:cNvPicPr>
            <a:picLocks noChangeAspect="1"/>
          </p:cNvPicPr>
          <p:nvPr/>
        </p:nvPicPr>
        <p:blipFill rotWithShape="1">
          <a:blip r:embed="rId3">
            <a:extLst>
              <a:ext uri="{28A0092B-C50C-407E-A947-70E740481C1C}">
                <a14:useLocalDpi xmlns:a14="http://schemas.microsoft.com/office/drawing/2010/main" val="0"/>
              </a:ext>
            </a:extLst>
          </a:blip>
          <a:srcRect l="41075" b="3998"/>
          <a:stretch/>
        </p:blipFill>
        <p:spPr>
          <a:xfrm>
            <a:off x="-1" y="-10343"/>
            <a:ext cx="6427237" cy="6858729"/>
          </a:xfrm>
          <a:prstGeom prst="rect">
            <a:avLst/>
          </a:prstGeom>
        </p:spPr>
      </p:pic>
      <p:sp>
        <p:nvSpPr>
          <p:cNvPr id="19" name="Rectangle 18">
            <a:extLst>
              <a:ext uri="{FF2B5EF4-FFF2-40B4-BE49-F238E27FC236}">
                <a16:creationId xmlns:a16="http://schemas.microsoft.com/office/drawing/2014/main" id="{8C6605FE-E6C9-FF49-BE4C-3FC59532F816}"/>
              </a:ext>
            </a:extLst>
          </p:cNvPr>
          <p:cNvSpPr/>
          <p:nvPr/>
        </p:nvSpPr>
        <p:spPr>
          <a:xfrm rot="10800000">
            <a:off x="1466657" y="-10344"/>
            <a:ext cx="8845831" cy="6858729"/>
          </a:xfrm>
          <a:prstGeom prst="rect">
            <a:avLst/>
          </a:prstGeom>
          <a:gradFill>
            <a:gsLst>
              <a:gs pos="81000">
                <a:srgbClr val="0D2140">
                  <a:alpha val="57000"/>
                </a:srgbClr>
              </a:gs>
              <a:gs pos="59000">
                <a:srgbClr val="0D2140">
                  <a:alpha val="87000"/>
                </a:srgbClr>
              </a:gs>
              <a:gs pos="39000">
                <a:srgbClr val="0D2140"/>
              </a:gs>
              <a:gs pos="100000">
                <a:srgbClr val="0D2140">
                  <a:alpha val="0"/>
                </a:srgb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entury Gothic" panose="020F0302020204030204"/>
              <a:ea typeface="+mn-ea"/>
              <a:cs typeface="+mn-cs"/>
            </a:endParaRPr>
          </a:p>
        </p:txBody>
      </p:sp>
      <p:sp>
        <p:nvSpPr>
          <p:cNvPr id="25" name="Slide Number Placeholder 19">
            <a:extLst>
              <a:ext uri="{FF2B5EF4-FFF2-40B4-BE49-F238E27FC236}">
                <a16:creationId xmlns:a16="http://schemas.microsoft.com/office/drawing/2014/main" id="{176D4429-31A5-EC46-BF9E-4C09CB3574E3}"/>
              </a:ext>
            </a:extLst>
          </p:cNvPr>
          <p:cNvSpPr txBox="1">
            <a:spLocks/>
          </p:cNvSpPr>
          <p:nvPr/>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9D2149-6FA0-4B4E-8818-1AEC2B97CF46}" type="slidenum">
              <a:rPr kumimoji="0" lang="en-US" sz="1100" b="0" i="0" u="none" strike="noStrike" kern="1200" cap="none" spc="0" normalizeH="0" baseline="0" noProof="0" smtClean="0">
                <a:ln>
                  <a:noFill/>
                </a:ln>
                <a:solidFill>
                  <a:srgbClr val="FE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FB738BE4-85F2-B44C-AB59-5A2471BB97F9}"/>
              </a:ext>
            </a:extLst>
          </p:cNvPr>
          <p:cNvPicPr>
            <a:picLocks noChangeAspect="1"/>
          </p:cNvPicPr>
          <p:nvPr/>
        </p:nvPicPr>
        <p:blipFill>
          <a:blip r:embed="rId4"/>
          <a:srcRect/>
          <a:stretch/>
        </p:blipFill>
        <p:spPr>
          <a:xfrm>
            <a:off x="10526234" y="352225"/>
            <a:ext cx="1169773" cy="1169773"/>
          </a:xfrm>
          <a:prstGeom prst="rect">
            <a:avLst/>
          </a:prstGeom>
        </p:spPr>
      </p:pic>
      <p:sp>
        <p:nvSpPr>
          <p:cNvPr id="8" name="Body Copy">
            <a:extLst>
              <a:ext uri="{FF2B5EF4-FFF2-40B4-BE49-F238E27FC236}">
                <a16:creationId xmlns:a16="http://schemas.microsoft.com/office/drawing/2014/main" id="{C864EBC4-1C1F-4F2D-8FFF-2C9A859149A3}"/>
              </a:ext>
            </a:extLst>
          </p:cNvPr>
          <p:cNvSpPr txBox="1">
            <a:spLocks/>
          </p:cNvSpPr>
          <p:nvPr/>
        </p:nvSpPr>
        <p:spPr>
          <a:xfrm>
            <a:off x="5109756" y="2238023"/>
            <a:ext cx="6725367" cy="116977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Pct val="120000"/>
              <a:buFont typeface="Arial" pitchFamily="34" charset="0"/>
              <a:buNone/>
              <a:tabLst/>
              <a:defRPr/>
            </a:pPr>
            <a:r>
              <a:rPr lang="ja-JP" sz="6000" b="1" dirty="0">
                <a:solidFill>
                  <a:prstClr val="white"/>
                </a:solidFill>
                <a:latin typeface="MS Gothic" panose="020B0609070205080204" pitchFamily="49" charset="-128"/>
                <a:ea typeface="MS Gothic" panose="020B0609070205080204" pitchFamily="49" charset="-128"/>
                <a:cs typeface="Arial" charset="0"/>
              </a:rPr>
              <a:t>クラブ支部 </a:t>
            </a:r>
            <a:r>
              <a:rPr lang="ja-JP" altLang="en-US" sz="6000" b="1" dirty="0">
                <a:solidFill>
                  <a:prstClr val="white"/>
                </a:solidFill>
                <a:latin typeface="MS Gothic" panose="020B0609070205080204" pitchFamily="49" charset="-128"/>
                <a:ea typeface="MS Gothic" panose="020B0609070205080204" pitchFamily="49" charset="-128"/>
                <a:cs typeface="Arial" charset="0"/>
              </a:rPr>
              <a:t>とは？</a:t>
            </a:r>
            <a:endParaRPr lang="ja-JP" sz="6000" b="1" dirty="0">
              <a:solidFill>
                <a:prstClr val="white"/>
              </a:solidFill>
              <a:latin typeface="MS Gothic" panose="020B0609070205080204" pitchFamily="49" charset="-128"/>
              <a:ea typeface="MS Gothic" panose="020B0609070205080204" pitchFamily="49" charset="-128"/>
              <a:cs typeface="Arial" charset="0"/>
            </a:endParaRPr>
          </a:p>
        </p:txBody>
      </p:sp>
      <p:sp>
        <p:nvSpPr>
          <p:cNvPr id="9" name="Yellow Bar">
            <a:extLst>
              <a:ext uri="{FF2B5EF4-FFF2-40B4-BE49-F238E27FC236}">
                <a16:creationId xmlns:a16="http://schemas.microsoft.com/office/drawing/2014/main" id="{F31F86D3-EB9C-4CC3-A252-0ADB606CE15A}"/>
              </a:ext>
            </a:extLst>
          </p:cNvPr>
          <p:cNvSpPr/>
          <p:nvPr/>
        </p:nvSpPr>
        <p:spPr>
          <a:xfrm>
            <a:off x="5379615" y="3407796"/>
            <a:ext cx="6185647" cy="11659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Arial" charset="0"/>
                <a:ea typeface="MS Mincho" charset="0"/>
                <a:cs typeface="Arial" charset="0"/>
              </a:rPr>
              <a:t> </a:t>
            </a:r>
          </a:p>
        </p:txBody>
      </p:sp>
      <p:sp>
        <p:nvSpPr>
          <p:cNvPr id="2" name="テキスト ボックス 1">
            <a:extLst>
              <a:ext uri="{FF2B5EF4-FFF2-40B4-BE49-F238E27FC236}">
                <a16:creationId xmlns:a16="http://schemas.microsoft.com/office/drawing/2014/main" id="{D12395AC-02F9-3274-C751-17224E16A13A}"/>
              </a:ext>
            </a:extLst>
          </p:cNvPr>
          <p:cNvSpPr txBox="1"/>
          <p:nvPr/>
        </p:nvSpPr>
        <p:spPr>
          <a:xfrm>
            <a:off x="6306670" y="1263000"/>
            <a:ext cx="3792072" cy="646331"/>
          </a:xfrm>
          <a:prstGeom prst="rect">
            <a:avLst/>
          </a:prstGeom>
          <a:noFill/>
        </p:spPr>
        <p:txBody>
          <a:bodyPr wrap="square" rtlCol="0">
            <a:spAutoFit/>
          </a:bodyPr>
          <a:lstStyle/>
          <a:p>
            <a:r>
              <a:rPr kumimoji="1" lang="ja-JP" altLang="en-US" sz="3600" dirty="0">
                <a:solidFill>
                  <a:schemeClr val="bg1"/>
                </a:solidFill>
                <a:latin typeface="BIZ UDP明朝 Medium" panose="02020500000000000000" pitchFamily="18" charset="-128"/>
                <a:ea typeface="BIZ UDP明朝 Medium" panose="02020500000000000000" pitchFamily="18" charset="-128"/>
              </a:rPr>
              <a:t>支部結成について</a:t>
            </a:r>
          </a:p>
        </p:txBody>
      </p:sp>
      <p:sp>
        <p:nvSpPr>
          <p:cNvPr id="3" name="テキスト ボックス 2">
            <a:extLst>
              <a:ext uri="{FF2B5EF4-FFF2-40B4-BE49-F238E27FC236}">
                <a16:creationId xmlns:a16="http://schemas.microsoft.com/office/drawing/2014/main" id="{90AD9CA6-E0C5-0AE6-EB1C-D6078FB2D621}"/>
              </a:ext>
            </a:extLst>
          </p:cNvPr>
          <p:cNvSpPr txBox="1"/>
          <p:nvPr/>
        </p:nvSpPr>
        <p:spPr>
          <a:xfrm>
            <a:off x="6240713" y="4100295"/>
            <a:ext cx="5455294" cy="646331"/>
          </a:xfrm>
          <a:prstGeom prst="rect">
            <a:avLst/>
          </a:prstGeom>
          <a:noFill/>
        </p:spPr>
        <p:txBody>
          <a:bodyPr wrap="square" rtlCol="0">
            <a:spAutoFit/>
          </a:bodyPr>
          <a:lstStyle/>
          <a:p>
            <a:r>
              <a:rPr kumimoji="1" lang="ja-JP" altLang="en-US" sz="3600" dirty="0">
                <a:solidFill>
                  <a:schemeClr val="bg1"/>
                </a:solidFill>
                <a:latin typeface="BIZ UDP明朝 Medium" panose="02020500000000000000" pitchFamily="18" charset="-128"/>
                <a:ea typeface="BIZ UDP明朝 Medium" panose="02020500000000000000" pitchFamily="18" charset="-128"/>
              </a:rPr>
              <a:t>地区</a:t>
            </a:r>
            <a:r>
              <a:rPr kumimoji="1" lang="en-US" altLang="ja-JP" sz="3600" dirty="0">
                <a:solidFill>
                  <a:schemeClr val="bg1"/>
                </a:solidFill>
                <a:latin typeface="BIZ UDP明朝 Medium" panose="02020500000000000000" pitchFamily="18" charset="-128"/>
                <a:ea typeface="BIZ UDP明朝 Medium" panose="02020500000000000000" pitchFamily="18" charset="-128"/>
              </a:rPr>
              <a:t>GET</a:t>
            </a:r>
            <a:r>
              <a:rPr kumimoji="1" lang="ja-JP" altLang="en-US" sz="3600" dirty="0">
                <a:solidFill>
                  <a:schemeClr val="bg1"/>
                </a:solidFill>
                <a:latin typeface="BIZ UDP明朝 Medium" panose="02020500000000000000" pitchFamily="18" charset="-128"/>
                <a:ea typeface="BIZ UDP明朝 Medium" panose="02020500000000000000" pitchFamily="18" charset="-128"/>
              </a:rPr>
              <a:t>コーディネーター</a:t>
            </a:r>
          </a:p>
        </p:txBody>
      </p:sp>
      <p:sp>
        <p:nvSpPr>
          <p:cNvPr id="4" name="テキスト ボックス 3">
            <a:extLst>
              <a:ext uri="{FF2B5EF4-FFF2-40B4-BE49-F238E27FC236}">
                <a16:creationId xmlns:a16="http://schemas.microsoft.com/office/drawing/2014/main" id="{58396873-17B4-10DF-BBEB-0AF91FE357E0}"/>
              </a:ext>
            </a:extLst>
          </p:cNvPr>
          <p:cNvSpPr txBox="1"/>
          <p:nvPr/>
        </p:nvSpPr>
        <p:spPr>
          <a:xfrm>
            <a:off x="7634726" y="4863223"/>
            <a:ext cx="4061281" cy="646331"/>
          </a:xfrm>
          <a:prstGeom prst="rect">
            <a:avLst/>
          </a:prstGeom>
          <a:noFill/>
        </p:spPr>
        <p:txBody>
          <a:bodyPr wrap="square" rtlCol="0">
            <a:spAutoFit/>
          </a:bodyPr>
          <a:lstStyle/>
          <a:p>
            <a:r>
              <a:rPr kumimoji="1" lang="ja-JP" altLang="en-US" sz="3600" dirty="0">
                <a:solidFill>
                  <a:schemeClr val="bg1"/>
                </a:solidFill>
                <a:latin typeface="BIZ UDP明朝 Medium" panose="02020500000000000000" pitchFamily="18" charset="-128"/>
                <a:ea typeface="BIZ UDP明朝 Medium" panose="02020500000000000000" pitchFamily="18" charset="-128"/>
              </a:rPr>
              <a:t>上田勝宏（川西</a:t>
            </a:r>
            <a:r>
              <a:rPr kumimoji="1" lang="en-US" altLang="ja-JP" sz="3600" dirty="0">
                <a:solidFill>
                  <a:schemeClr val="bg1"/>
                </a:solidFill>
                <a:latin typeface="BIZ UDP明朝 Medium" panose="02020500000000000000" pitchFamily="18" charset="-128"/>
                <a:ea typeface="BIZ UDP明朝 Medium" panose="02020500000000000000" pitchFamily="18" charset="-128"/>
              </a:rPr>
              <a:t>LC</a:t>
            </a:r>
            <a:r>
              <a:rPr kumimoji="1" lang="ja-JP" altLang="en-US" sz="3600" dirty="0">
                <a:solidFill>
                  <a:schemeClr val="bg1"/>
                </a:solidFill>
                <a:latin typeface="BIZ UDP明朝 Medium" panose="02020500000000000000" pitchFamily="18" charset="-128"/>
                <a:ea typeface="BIZ UDP明朝 Medium" panose="02020500000000000000" pitchFamily="18" charset="-128"/>
              </a:rPr>
              <a:t>）</a:t>
            </a:r>
          </a:p>
        </p:txBody>
      </p:sp>
    </p:spTree>
    <p:extLst>
      <p:ext uri="{BB962C8B-B14F-4D97-AF65-F5344CB8AC3E}">
        <p14:creationId xmlns:p14="http://schemas.microsoft.com/office/powerpoint/2010/main" val="28829973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YourData">
  <a:themeElements>
    <a:clrScheme name="Better Deck Deck">
      <a:dk1>
        <a:srgbClr val="1A1A1A"/>
      </a:dk1>
      <a:lt1>
        <a:srgbClr val="FFFFFF"/>
      </a:lt1>
      <a:dk2>
        <a:srgbClr val="2A3856"/>
      </a:dk2>
      <a:lt2>
        <a:srgbClr val="EBEBEB"/>
      </a:lt2>
      <a:accent1>
        <a:srgbClr val="F3703A"/>
      </a:accent1>
      <a:accent2>
        <a:srgbClr val="3A9E61"/>
      </a:accent2>
      <a:accent3>
        <a:srgbClr val="CA4053"/>
      </a:accent3>
      <a:accent4>
        <a:srgbClr val="4276AC"/>
      </a:accent4>
      <a:accent5>
        <a:srgbClr val="4BACC6"/>
      </a:accent5>
      <a:accent6>
        <a:srgbClr val="E46C0A"/>
      </a:accent6>
      <a:hlink>
        <a:srgbClr val="FEFFFF"/>
      </a:hlink>
      <a:folHlink>
        <a:srgbClr val="EAEAEA"/>
      </a:folHlink>
    </a:clrScheme>
    <a:fontScheme name="Tw Cen MT">
      <a:majorFont>
        <a:latin typeface="Tw Cen MT" panose="020B0602020104020603"/>
        <a:ea typeface="MS Mincho"/>
        <a:cs typeface=""/>
      </a:majorFont>
      <a:minorFont>
        <a:latin typeface="Tw Cen MT" panose="020B0602020104020603"/>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5875">
          <a:solidFill>
            <a:schemeClr val="tx1">
              <a:lumMod val="65000"/>
              <a:lumOff val="3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30625</TotalTime>
  <Words>1942</Words>
  <Application>Microsoft Office PowerPoint</Application>
  <PresentationFormat>ワイド画面</PresentationFormat>
  <Paragraphs>254</Paragraphs>
  <Slides>29</Slides>
  <Notes>27</Notes>
  <HiddenSlides>0</HiddenSlides>
  <MMClips>0</MMClips>
  <ScaleCrop>false</ScaleCrop>
  <HeadingPairs>
    <vt:vector size="6" baseType="variant">
      <vt:variant>
        <vt:lpstr>使用されているフォント</vt:lpstr>
      </vt:variant>
      <vt:variant>
        <vt:i4>18</vt:i4>
      </vt:variant>
      <vt:variant>
        <vt:lpstr>テーマ</vt:lpstr>
      </vt:variant>
      <vt:variant>
        <vt:i4>3</vt:i4>
      </vt:variant>
      <vt:variant>
        <vt:lpstr>スライド タイトル</vt:lpstr>
      </vt:variant>
      <vt:variant>
        <vt:i4>29</vt:i4>
      </vt:variant>
    </vt:vector>
  </HeadingPairs>
  <TitlesOfParts>
    <vt:vector size="50" baseType="lpstr">
      <vt:lpstr>Arial Hebrew Scholar</vt:lpstr>
      <vt:lpstr>BIZ UDPゴシック</vt:lpstr>
      <vt:lpstr>BIZ UDP明朝 Medium</vt:lpstr>
      <vt:lpstr>BIZ UD明朝 Medium</vt:lpstr>
      <vt:lpstr>Helvetica Neue</vt:lpstr>
      <vt:lpstr>HelveticaNeueLT Std Lt</vt:lpstr>
      <vt:lpstr>MS Gothic</vt:lpstr>
      <vt:lpstr>ヒラギノ角ゴ Pro W3</vt:lpstr>
      <vt:lpstr>Arial</vt:lpstr>
      <vt:lpstr>Avenir Next LT Pro</vt:lpstr>
      <vt:lpstr>Calibri</vt:lpstr>
      <vt:lpstr>Calibri Light</vt:lpstr>
      <vt:lpstr>Century Gothic</vt:lpstr>
      <vt:lpstr>Gill Sans Nova</vt:lpstr>
      <vt:lpstr>Gill Sans Nova Light</vt:lpstr>
      <vt:lpstr>Helvetica</vt:lpstr>
      <vt:lpstr>Segoe UI</vt:lpstr>
      <vt:lpstr>Tw Cen MT</vt:lpstr>
      <vt:lpstr>Office Theme</vt:lpstr>
      <vt:lpstr>Blue Page Number</vt:lpstr>
      <vt:lpstr>PresentYourData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川西ＬＣ源氏支部　入会式</vt:lpstr>
      <vt:lpstr>川西ＬＣ源氏支部　初めてのアクティビティ</vt:lpstr>
      <vt:lpstr>川西ＬＣ源氏支部　親クラブ合同アクティビティ</vt:lpstr>
      <vt:lpstr>川西ＬＣ源氏支部　今期アクティビティ</vt:lpstr>
      <vt:lpstr>川西ＬＣ源氏支部　例会風景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Richard</dc:creator>
  <cp:lastModifiedBy>katsuhiro</cp:lastModifiedBy>
  <cp:revision>144</cp:revision>
  <dcterms:created xsi:type="dcterms:W3CDTF">2022-01-27T16:22:54Z</dcterms:created>
  <dcterms:modified xsi:type="dcterms:W3CDTF">2025-09-23T02:56:51Z</dcterms:modified>
</cp:coreProperties>
</file>